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2" r:id="rId2"/>
    <p:sldId id="260" r:id="rId3"/>
    <p:sldId id="263" r:id="rId4"/>
    <p:sldId id="264" r:id="rId5"/>
    <p:sldId id="265" r:id="rId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la110" initials="A" lastIdx="1" clrIdx="0">
    <p:extLst>
      <p:ext uri="{19B8F6BF-5375-455C-9EA6-DF929625EA0E}">
        <p15:presenceInfo xmlns:p15="http://schemas.microsoft.com/office/powerpoint/2012/main" userId="Aula110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9EC6D8B-099F-43F9-9AFE-E5C51DC84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7A26A03C-22BE-4509-9C56-F391820419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8D7173C-9F9D-430D-A658-4694C97D1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37A54-06F2-41A8-A28F-073551838DB2}" type="datetimeFigureOut">
              <a:rPr lang="it-IT" smtClean="0"/>
              <a:t>04/04/2025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A75C63B-4819-4AC3-AF56-CD99EB80C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61807DC-D7E0-4553-96E1-4EFE81ED5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F82E3-7EE4-4C3B-B90E-23B4503D9F8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7003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C242880-01AD-4D7E-A8BE-E875E6317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4241ACD-CBEF-437A-B404-967DFDE864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AFAE392-0246-4D0E-B6F4-0AFF77475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37A54-06F2-41A8-A28F-073551838DB2}" type="datetimeFigureOut">
              <a:rPr lang="it-IT" smtClean="0"/>
              <a:t>04/04/2025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55B935E-345E-407F-B144-CCC08E632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2FD52E9-0C80-49E5-96D0-84A6C028C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F82E3-7EE4-4C3B-B90E-23B4503D9F8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6131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2D12DB77-82D4-4CB3-A1D0-7D853FA037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570F195-1E95-4809-94ED-7D46A34C07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F217F5B-B14A-4A96-A5D8-76D4FCF7D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37A54-06F2-41A8-A28F-073551838DB2}" type="datetimeFigureOut">
              <a:rPr lang="it-IT" smtClean="0"/>
              <a:t>04/04/2025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F4524BB-CDE1-4409-8A40-CEC588454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B38ECA6-C97F-41ED-A276-1BA44F14C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F82E3-7EE4-4C3B-B90E-23B4503D9F8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0809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E6E89B7-A13A-4960-96F9-C770DB2BC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529D267-6E19-49F6-9A36-C4057DBFE0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320C7B7-AD7F-4A2C-8B90-E8B6DB829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37A54-06F2-41A8-A28F-073551838DB2}" type="datetimeFigureOut">
              <a:rPr lang="it-IT" smtClean="0"/>
              <a:t>04/04/2025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FDCD55D-A644-4FD1-B18D-9AB29191E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F2E6F01-78F6-4809-82E2-2B080D3E3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F82E3-7EE4-4C3B-B90E-23B4503D9F8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792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521E524-5B63-4C52-B1AC-FB94DFE48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F26729C-75E8-4463-8894-AA6C0CC7CD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342C52D-DF6E-4BEE-AE0A-0D49056F6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37A54-06F2-41A8-A28F-073551838DB2}" type="datetimeFigureOut">
              <a:rPr lang="it-IT" smtClean="0"/>
              <a:t>04/04/2025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3D93A01-8D2E-44CF-B372-FCA048FEA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173ED01-46DC-406C-87CD-3D91BABC3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F82E3-7EE4-4C3B-B90E-23B4503D9F8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2465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65BD5C4-D200-4A9B-997E-4CB10C8B8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C74E220-65B0-4366-B0CA-D07B040267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72F04E7-C707-4798-9822-437327AF3A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4D5E2BA-5F51-444D-96BF-EC241EA14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37A54-06F2-41A8-A28F-073551838DB2}" type="datetimeFigureOut">
              <a:rPr lang="it-IT" smtClean="0"/>
              <a:t>04/04/2025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F6AACDF-CCB0-42B2-A0B7-2E95C913D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3A87FDA-ECAC-4941-ADE4-E7F7E94E4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F82E3-7EE4-4C3B-B90E-23B4503D9F8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0630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15BB00B-DD00-43F9-9893-03A423772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CAEF006-522F-4CE1-87E7-64944572EA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FDB7FA2-C82D-44AE-B606-F895DF789E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4F916186-A033-44CF-849B-B4BFC5B248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835EAFEE-145A-4B6C-A924-983A7198B5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5BB068F3-1EDF-4A28-B600-135AB570C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37A54-06F2-41A8-A28F-073551838DB2}" type="datetimeFigureOut">
              <a:rPr lang="it-IT" smtClean="0"/>
              <a:t>04/04/2025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F0DE41AF-9A5A-4520-A006-4F38070D4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E45A624A-A82F-46DD-BE5F-670885525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F82E3-7EE4-4C3B-B90E-23B4503D9F8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2364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BA2634E-0DF2-4B3D-8B3E-E440D9B5B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CED3C054-B994-4BA4-9BE5-C0AEC3213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37A54-06F2-41A8-A28F-073551838DB2}" type="datetimeFigureOut">
              <a:rPr lang="it-IT" smtClean="0"/>
              <a:t>04/04/2025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3C97377-6C5F-4ED4-B10E-B32193588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3186A13-6D53-42D2-96FE-6A4684296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F82E3-7EE4-4C3B-B90E-23B4503D9F8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7205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B544576F-588F-46EF-AB6A-AE95CA795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37A54-06F2-41A8-A28F-073551838DB2}" type="datetimeFigureOut">
              <a:rPr lang="it-IT" smtClean="0"/>
              <a:t>04/04/2025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1FAA9EB2-58C2-4460-8D94-616E49599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53B285B-C2DC-4C64-874E-A5993AA6E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F82E3-7EE4-4C3B-B90E-23B4503D9F8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6241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7DE005A-A810-4097-BA0C-7F8FBE4A3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AB9572D-A603-4B91-8EF7-D131CCEF63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D2EEED9-C534-4B3B-A66C-88316ECBE7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E27AB9B-76FF-485F-9C56-501F813F9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37A54-06F2-41A8-A28F-073551838DB2}" type="datetimeFigureOut">
              <a:rPr lang="it-IT" smtClean="0"/>
              <a:t>04/04/2025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826D4D9-5BAC-4D15-B442-DE73822A9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56E082F-5779-4BC7-AD0B-B5DD2D1F4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F82E3-7EE4-4C3B-B90E-23B4503D9F8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2384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A785E1D-9178-4EDE-8874-E4A60F1C0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0EE40C28-A8AB-4273-B795-402D44A8F8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CECF135-D983-4A94-86BF-A38BDA418A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751AC86-6070-4371-A965-CFCC72099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37A54-06F2-41A8-A28F-073551838DB2}" type="datetimeFigureOut">
              <a:rPr lang="it-IT" smtClean="0"/>
              <a:t>04/04/2025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1B36D14-B20C-4150-91F1-461D7A5E2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B7A0994-BA8B-48E8-A5D0-E9FAE4620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F82E3-7EE4-4C3B-B90E-23B4503D9F8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3897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C0A85016-35D5-4265-AB55-C519923C6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596FF24-067A-4F09-A7DC-C064FE8F81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6C3B5D4-49F5-4950-B8D2-2988B686C1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37A54-06F2-41A8-A28F-073551838DB2}" type="datetimeFigureOut">
              <a:rPr lang="it-IT" smtClean="0"/>
              <a:t>04/04/2025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21F08F0-34B4-494B-B3D4-0F10EFBABF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C07D052-E9BA-4F56-A396-9200E58DFF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F82E3-7EE4-4C3B-B90E-23B4503D9F8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8989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quizlet.com/it/761476440/the-solar-system-flash-cards/?x=1qqt" TargetMode="External"/><Relationship Id="rId2" Type="http://schemas.openxmlformats.org/officeDocument/2006/relationships/hyperlink" Target="https://www.youtube.com/watch?v=F2prtmPEjOc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spaceplace.nasa.gov/all-about-mars/en/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hyperlink" Target="https://spaceplace.nasa.gov/all-about-venus/en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resource/4590101/science/the-solar-system" TargetMode="External"/><Relationship Id="rId2" Type="http://schemas.openxmlformats.org/officeDocument/2006/relationships/hyperlink" Target="https://wordwall.net/resource/32697782/astronomy/solar-syste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64B4CF7E-F548-4F48-9FD4-DF3BC98F4E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7985" y="287406"/>
            <a:ext cx="9556029" cy="628318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51D9D4CE-C54D-4D02-871F-816C89713809}"/>
              </a:ext>
            </a:extLst>
          </p:cNvPr>
          <p:cNvSpPr txBox="1"/>
          <p:nvPr/>
        </p:nvSpPr>
        <p:spPr>
          <a:xfrm>
            <a:off x="4110086" y="688158"/>
            <a:ext cx="41855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dirty="0">
                <a:solidFill>
                  <a:srgbClr val="FFFF00"/>
                </a:solidFill>
                <a:latin typeface="Agency FB" panose="020B0503020202020204" pitchFamily="34" charset="0"/>
              </a:rPr>
              <a:t>The Solar System</a:t>
            </a:r>
          </a:p>
        </p:txBody>
      </p:sp>
    </p:spTree>
    <p:extLst>
      <p:ext uri="{BB962C8B-B14F-4D97-AF65-F5344CB8AC3E}">
        <p14:creationId xmlns:p14="http://schemas.microsoft.com/office/powerpoint/2010/main" val="2993678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4AD1AC9-0EE9-4C8C-BA3E-C36E40514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9531"/>
          </a:xfrm>
        </p:spPr>
        <p:txBody>
          <a:bodyPr>
            <a:normAutofit/>
          </a:bodyPr>
          <a:lstStyle/>
          <a:p>
            <a:pPr algn="ctr"/>
            <a:r>
              <a:rPr lang="it-IT" sz="3600" b="1" dirty="0">
                <a:solidFill>
                  <a:srgbClr val="00B050"/>
                </a:solidFill>
              </a:rPr>
              <a:t>Brainstorming…</a:t>
            </a:r>
          </a:p>
        </p:txBody>
      </p:sp>
      <p:graphicFrame>
        <p:nvGraphicFramePr>
          <p:cNvPr id="4" name="Tabella 4">
            <a:extLst>
              <a:ext uri="{FF2B5EF4-FFF2-40B4-BE49-F238E27FC236}">
                <a16:creationId xmlns:a16="http://schemas.microsoft.com/office/drawing/2014/main" id="{A25CE971-3281-4D75-B30F-BB08F461C0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9402078"/>
              </p:ext>
            </p:extLst>
          </p:nvPr>
        </p:nvGraphicFramePr>
        <p:xfrm>
          <a:off x="838200" y="1263192"/>
          <a:ext cx="10515597" cy="50288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199">
                  <a:extLst>
                    <a:ext uri="{9D8B030D-6E8A-4147-A177-3AD203B41FA5}">
                      <a16:colId xmlns:a16="http://schemas.microsoft.com/office/drawing/2014/main" val="1097878536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103604817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3151988717"/>
                    </a:ext>
                  </a:extLst>
                </a:gridCol>
              </a:tblGrid>
              <a:tr h="989927">
                <a:tc>
                  <a:txBody>
                    <a:bodyPr/>
                    <a:lstStyle/>
                    <a:p>
                      <a:r>
                        <a:rPr lang="it-IT" sz="4400" b="1"/>
                        <a:t>K</a:t>
                      </a:r>
                      <a:r>
                        <a:rPr lang="it-IT" sz="3200" b="0"/>
                        <a:t>now</a:t>
                      </a:r>
                      <a:endParaRPr lang="it-IT" sz="3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4400" b="1"/>
                        <a:t>W</a:t>
                      </a:r>
                      <a:r>
                        <a:rPr lang="it-IT" sz="3200" b="0"/>
                        <a:t>ant to learn</a:t>
                      </a:r>
                      <a:endParaRPr lang="it-IT" sz="3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4400" dirty="0" err="1"/>
                        <a:t>L</a:t>
                      </a:r>
                      <a:r>
                        <a:rPr lang="it-IT" sz="3200" dirty="0" err="1"/>
                        <a:t>earned</a:t>
                      </a:r>
                      <a:endParaRPr lang="it-IT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7800024"/>
                  </a:ext>
                </a:extLst>
              </a:tr>
              <a:tr h="989927">
                <a:tc>
                  <a:txBody>
                    <a:bodyPr/>
                    <a:lstStyle/>
                    <a:p>
                      <a:r>
                        <a:rPr lang="it-IT"/>
                        <a:t>The sun is a giant ball of fire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How many planets are there? 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/>
                        <a:t>The sun is a star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8214323"/>
                  </a:ext>
                </a:extLst>
              </a:tr>
              <a:tr h="1029545">
                <a:tc>
                  <a:txBody>
                    <a:bodyPr/>
                    <a:lstStyle/>
                    <a:p>
                      <a:r>
                        <a:rPr lang="it-IT"/>
                        <a:t>Pluto is not a planet anymore because someone decide so - poor thing.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What is the biggest planet? 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/>
                        <a:t>jupiter is the biggest planet, Mars is the red planet, Saturn has big rings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3866159"/>
                  </a:ext>
                </a:extLst>
              </a:tr>
              <a:tr h="10295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trike="sngStrike"/>
                        <a:t>The sun anche the moon orbit around the Earth.</a:t>
                      </a:r>
                    </a:p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Who is lives there? 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/>
                        <a:t>The Earth orbits around the sun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6273785"/>
                  </a:ext>
                </a:extLst>
              </a:tr>
              <a:tr h="989927">
                <a:tc>
                  <a:txBody>
                    <a:bodyPr/>
                    <a:lstStyle/>
                    <a:p>
                      <a:r>
                        <a:rPr lang="it-IT" strike="sngStrike"/>
                        <a:t>The platents are 7</a:t>
                      </a:r>
                      <a:endParaRPr lang="it-IT" strike="sng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What is the Sun made of?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The </a:t>
                      </a:r>
                      <a:r>
                        <a:rPr lang="it-IT" dirty="0" err="1"/>
                        <a:t>planets</a:t>
                      </a:r>
                      <a:r>
                        <a:rPr lang="it-IT" dirty="0"/>
                        <a:t> are 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59018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5214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186725E-F9E5-488F-92EE-93806381DC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42680"/>
            <a:ext cx="6854072" cy="5234283"/>
          </a:xfrm>
        </p:spPr>
        <p:txBody>
          <a:bodyPr/>
          <a:lstStyle/>
          <a:p>
            <a:r>
              <a:rPr lang="it-IT" dirty="0">
                <a:hlinkClick r:id="rId2"/>
              </a:rPr>
              <a:t>https://www.youtube.com/watch?v=F2prtmPEjOc</a:t>
            </a:r>
            <a:endParaRPr lang="it-IT" dirty="0"/>
          </a:p>
          <a:p>
            <a:endParaRPr lang="it-IT" dirty="0"/>
          </a:p>
          <a:p>
            <a:r>
              <a:rPr lang="it-IT" dirty="0">
                <a:hlinkClick r:id="rId3"/>
              </a:rPr>
              <a:t>https://quizlet.com/it/761476440/the-solar-system-flash-cards/?x=1qqt</a:t>
            </a:r>
            <a:r>
              <a:rPr lang="it-IT" dirty="0"/>
              <a:t> </a:t>
            </a:r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IT LAB - Cooperative Learning 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116D116F-ED0B-4128-BB9E-0F8CA9AE0C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2686" y="259530"/>
            <a:ext cx="2775722" cy="6338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1585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CB275075-CCF9-430A-80F4-04E2C814D3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5143" y="741973"/>
            <a:ext cx="4776714" cy="2414603"/>
          </a:xfr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C00FC69C-E7B8-4F12-B545-E4CE2674D2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0742" y="1338777"/>
            <a:ext cx="3470405" cy="3470405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65E5BE95-BCBA-4EF7-9D38-72BD442C6D08}"/>
              </a:ext>
            </a:extLst>
          </p:cNvPr>
          <p:cNvSpPr txBox="1"/>
          <p:nvPr/>
        </p:nvSpPr>
        <p:spPr>
          <a:xfrm>
            <a:off x="265143" y="3682455"/>
            <a:ext cx="1520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>
                <a:solidFill>
                  <a:srgbClr val="FF0000"/>
                </a:solidFill>
                <a:latin typeface="Agency FB" panose="020B0503020202020204" pitchFamily="34" charset="0"/>
              </a:rPr>
              <a:t>MARS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E1A8D63C-6A88-4E19-93E6-5A03A39212B2}"/>
              </a:ext>
            </a:extLst>
          </p:cNvPr>
          <p:cNvSpPr txBox="1"/>
          <p:nvPr/>
        </p:nvSpPr>
        <p:spPr>
          <a:xfrm>
            <a:off x="6940369" y="290899"/>
            <a:ext cx="5043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>
                <a:hlinkClick r:id="rId4"/>
              </a:rPr>
              <a:t>https://spaceplace.nasa.gov/all-about-venus/en/</a:t>
            </a:r>
            <a:endParaRPr lang="it-IT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2E187A74-91F5-431E-B134-054E87CC75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1631" y="434895"/>
            <a:ext cx="1688738" cy="1688738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5AE6458F-E41B-4F84-A3AA-CB295ABE9F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5143" y="4398969"/>
            <a:ext cx="4588190" cy="2306631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09DDE4B6-0F6B-4DDF-B1CF-D0339C954B79}"/>
              </a:ext>
            </a:extLst>
          </p:cNvPr>
          <p:cNvSpPr txBox="1"/>
          <p:nvPr/>
        </p:nvSpPr>
        <p:spPr>
          <a:xfrm>
            <a:off x="166540" y="111729"/>
            <a:ext cx="16186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>
                <a:solidFill>
                  <a:srgbClr val="00B0F0"/>
                </a:solidFill>
                <a:latin typeface="Agency FB" panose="020B0503020202020204" pitchFamily="34" charset="0"/>
              </a:rPr>
              <a:t>MERCURY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56C6084D-AD1C-4748-B398-56DAE2DC9D7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29288" y="4359001"/>
            <a:ext cx="2359356" cy="2365453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55656E58-B1C5-4E80-B0DE-C7C20924D338}"/>
              </a:ext>
            </a:extLst>
          </p:cNvPr>
          <p:cNvSpPr txBox="1"/>
          <p:nvPr/>
        </p:nvSpPr>
        <p:spPr>
          <a:xfrm>
            <a:off x="7388644" y="6336268"/>
            <a:ext cx="5043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>
                <a:hlinkClick r:id="rId8"/>
              </a:rPr>
              <a:t>https://spaceplace.nasa.gov/all-about-mars/en/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262059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BD18EEE-7106-4A4A-93DF-418C8FDA6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Agency FB" panose="020B0503020202020204" pitchFamily="34" charset="0"/>
              </a:rPr>
              <a:t>Interactive games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6D33D58-C889-4C1F-9AE1-9380F59B9E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>
                <a:hlinkClick r:id="rId2"/>
              </a:rPr>
              <a:t>https://wordwall.net/resource/32697782/astronomy/solar-system</a:t>
            </a:r>
            <a:endParaRPr lang="it-IT" dirty="0"/>
          </a:p>
          <a:p>
            <a:endParaRPr lang="it-IT" dirty="0"/>
          </a:p>
          <a:p>
            <a:r>
              <a:rPr lang="it-IT" dirty="0">
                <a:hlinkClick r:id="rId3"/>
              </a:rPr>
              <a:t>https://wordwall.net/resource/4590101/science/the-solar-system</a:t>
            </a:r>
            <a:endParaRPr lang="it-IT" dirty="0"/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8761261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</TotalTime>
  <Words>188</Words>
  <Application>Microsoft Office PowerPoint</Application>
  <PresentationFormat>Widescreen</PresentationFormat>
  <Paragraphs>32</Paragraphs>
  <Slides>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10" baseType="lpstr">
      <vt:lpstr>Agency FB</vt:lpstr>
      <vt:lpstr>Arial</vt:lpstr>
      <vt:lpstr>Calibri</vt:lpstr>
      <vt:lpstr>Calibri Light</vt:lpstr>
      <vt:lpstr>Tema di Office</vt:lpstr>
      <vt:lpstr>Presentazione standard di PowerPoint</vt:lpstr>
      <vt:lpstr>Brainstorming…</vt:lpstr>
      <vt:lpstr>Presentazione standard di PowerPoint</vt:lpstr>
      <vt:lpstr>Presentazione standard di PowerPoint</vt:lpstr>
      <vt:lpstr>Interactive games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Warm up</dc:title>
  <dc:creator>Aula110</dc:creator>
  <cp:lastModifiedBy>Aula110</cp:lastModifiedBy>
  <cp:revision>12</cp:revision>
  <dcterms:created xsi:type="dcterms:W3CDTF">2025-03-15T20:37:13Z</dcterms:created>
  <dcterms:modified xsi:type="dcterms:W3CDTF">2025-04-04T14:46:26Z</dcterms:modified>
</cp:coreProperties>
</file>