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47"/>
  </p:notesMasterIdLst>
  <p:sldIdLst>
    <p:sldId id="256" r:id="rId5"/>
    <p:sldId id="257" r:id="rId6"/>
    <p:sldId id="258" r:id="rId7"/>
    <p:sldId id="260" r:id="rId8"/>
    <p:sldId id="261" r:id="rId9"/>
    <p:sldId id="262" r:id="rId10"/>
    <p:sldId id="263" r:id="rId11"/>
    <p:sldId id="264" r:id="rId12"/>
    <p:sldId id="265" r:id="rId13"/>
    <p:sldId id="275" r:id="rId14"/>
    <p:sldId id="276" r:id="rId15"/>
    <p:sldId id="277" r:id="rId16"/>
    <p:sldId id="278" r:id="rId17"/>
    <p:sldId id="270" r:id="rId18"/>
    <p:sldId id="271" r:id="rId19"/>
    <p:sldId id="272" r:id="rId20"/>
    <p:sldId id="273" r:id="rId21"/>
    <p:sldId id="274" r:id="rId22"/>
    <p:sldId id="280" r:id="rId23"/>
    <p:sldId id="281" r:id="rId24"/>
    <p:sldId id="283" r:id="rId25"/>
    <p:sldId id="284" r:id="rId26"/>
    <p:sldId id="285" r:id="rId27"/>
    <p:sldId id="286" r:id="rId28"/>
    <p:sldId id="287" r:id="rId29"/>
    <p:sldId id="279"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5FCA0"/>
    <a:srgbClr val="FFEBAB"/>
    <a:srgbClr val="FF3399"/>
    <a:srgbClr val="F67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71" autoAdjust="0"/>
  </p:normalViewPr>
  <p:slideViewPr>
    <p:cSldViewPr>
      <p:cViewPr>
        <p:scale>
          <a:sx n="77" d="100"/>
          <a:sy n="77" d="100"/>
        </p:scale>
        <p:origin x="-94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26.xml"/></Relationships>
</file>

<file path=ppt/diagrams/_rels/data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hyperlink" Target="certificazioni/modello_certificazione_primaria%20e%20secondaria-.docx" TargetMode="External"/><Relationship Id="rId1"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0D186-A0AD-4492-820F-F8DD9B4AA526}" type="doc">
      <dgm:prSet loTypeId="urn:microsoft.com/office/officeart/2005/8/layout/cycle6" loCatId="cycle" qsTypeId="urn:microsoft.com/office/officeart/2005/8/quickstyle/simple1#1" qsCatId="simple" csTypeId="urn:microsoft.com/office/officeart/2005/8/colors/accent1_2#1" csCatId="accent1" phldr="1"/>
      <dgm:spPr/>
      <dgm:t>
        <a:bodyPr/>
        <a:lstStyle/>
        <a:p>
          <a:endParaRPr lang="it-IT"/>
        </a:p>
      </dgm:t>
    </dgm:pt>
    <dgm:pt modelId="{BAC3E5D6-A60E-485B-8486-3E1CFD5D8CA8}">
      <dgm:prSet phldrT="[Testo]" custT="1"/>
      <dgm:spPr>
        <a:solidFill>
          <a:schemeClr val="accent2">
            <a:lumMod val="20000"/>
            <a:lumOff val="80000"/>
          </a:schemeClr>
        </a:solidFill>
        <a:ln>
          <a:solidFill>
            <a:schemeClr val="bg1"/>
          </a:solidFill>
        </a:ln>
        <a:scene3d>
          <a:camera prst="orthographicFront"/>
          <a:lightRig rig="threePt" dir="t"/>
        </a:scene3d>
        <a:sp3d>
          <a:bevelT w="101600" prst="riblet"/>
        </a:sp3d>
      </dgm:spPr>
      <dgm:t>
        <a:bodyPr/>
        <a:lstStyle/>
        <a:p>
          <a:r>
            <a:rPr lang="it-IT" sz="1400" dirty="0" smtClean="0">
              <a:solidFill>
                <a:schemeClr val="tx1"/>
              </a:solidFill>
            </a:rPr>
            <a:t>Esplicita le competenze chiave </a:t>
          </a:r>
        </a:p>
        <a:p>
          <a:r>
            <a:rPr lang="it-IT" sz="1400" dirty="0" smtClean="0">
              <a:solidFill>
                <a:schemeClr val="tx1"/>
              </a:solidFill>
            </a:rPr>
            <a:t>e </a:t>
          </a:r>
        </a:p>
        <a:p>
          <a:r>
            <a:rPr lang="it-IT" sz="1400" dirty="0" smtClean="0">
              <a:solidFill>
                <a:schemeClr val="tx1"/>
              </a:solidFill>
            </a:rPr>
            <a:t>gli </a:t>
          </a:r>
          <a:r>
            <a:rPr lang="it-IT" sz="1400" smtClean="0">
              <a:solidFill>
                <a:schemeClr val="tx1"/>
              </a:solidFill>
            </a:rPr>
            <a:t>obiettivi didattico-disciplinari</a:t>
          </a:r>
          <a:endParaRPr lang="it-IT" sz="1400" dirty="0">
            <a:solidFill>
              <a:schemeClr val="tx1"/>
            </a:solidFill>
          </a:endParaRPr>
        </a:p>
      </dgm:t>
    </dgm:pt>
    <dgm:pt modelId="{63058245-8C27-4C0B-92C1-22A5884E6427}" type="parTrans" cxnId="{6C5EDB35-AEF2-4AE2-A35F-A528119863D7}">
      <dgm:prSet/>
      <dgm:spPr/>
      <dgm:t>
        <a:bodyPr/>
        <a:lstStyle/>
        <a:p>
          <a:endParaRPr lang="it-IT">
            <a:solidFill>
              <a:schemeClr val="tx1"/>
            </a:solidFill>
          </a:endParaRPr>
        </a:p>
      </dgm:t>
    </dgm:pt>
    <dgm:pt modelId="{EDC9ACCE-D7D7-44A1-AEAE-3528CBBD37F7}" type="sibTrans" cxnId="{6C5EDB35-AEF2-4AE2-A35F-A528119863D7}">
      <dgm:prSet/>
      <dgm:spPr/>
      <dgm:t>
        <a:bodyPr/>
        <a:lstStyle/>
        <a:p>
          <a:endParaRPr lang="it-IT">
            <a:solidFill>
              <a:schemeClr val="tx1"/>
            </a:solidFill>
          </a:endParaRPr>
        </a:p>
      </dgm:t>
    </dgm:pt>
    <dgm:pt modelId="{13E00C58-6966-4F1C-902E-95B4F0FD11AB}">
      <dgm:prSet phldrT="[Testo]" custT="1"/>
      <dgm:spPr>
        <a:solidFill>
          <a:schemeClr val="accent2">
            <a:lumMod val="20000"/>
            <a:lumOff val="80000"/>
          </a:schemeClr>
        </a:solidFill>
        <a:scene3d>
          <a:camera prst="orthographicFront"/>
          <a:lightRig rig="threePt" dir="t"/>
        </a:scene3d>
        <a:sp3d>
          <a:bevelT w="101600" prst="riblet"/>
        </a:sp3d>
      </dgm:spPr>
      <dgm:t>
        <a:bodyPr/>
        <a:lstStyle/>
        <a:p>
          <a:r>
            <a:rPr lang="it-IT" sz="1400" dirty="0" smtClean="0">
              <a:solidFill>
                <a:schemeClr val="tx1"/>
              </a:solidFill>
            </a:rPr>
            <a:t>Chiarisce le competenze finali </a:t>
          </a:r>
        </a:p>
        <a:p>
          <a:r>
            <a:rPr lang="it-IT" sz="1400" dirty="0" smtClean="0">
              <a:solidFill>
                <a:schemeClr val="tx1"/>
              </a:solidFill>
            </a:rPr>
            <a:t>da raggiungere</a:t>
          </a:r>
          <a:endParaRPr lang="it-IT" sz="1400" dirty="0">
            <a:solidFill>
              <a:schemeClr val="tx1"/>
            </a:solidFill>
          </a:endParaRPr>
        </a:p>
      </dgm:t>
    </dgm:pt>
    <dgm:pt modelId="{3A1F395C-A671-4C71-8078-4F61E6F02520}" type="parTrans" cxnId="{13E0E6A1-92F3-43D5-8531-017F9BD79E0A}">
      <dgm:prSet/>
      <dgm:spPr/>
      <dgm:t>
        <a:bodyPr/>
        <a:lstStyle/>
        <a:p>
          <a:endParaRPr lang="it-IT">
            <a:solidFill>
              <a:schemeClr val="tx1"/>
            </a:solidFill>
          </a:endParaRPr>
        </a:p>
      </dgm:t>
    </dgm:pt>
    <dgm:pt modelId="{9332B66A-B007-4559-9A84-B37B868A7DFC}" type="sibTrans" cxnId="{13E0E6A1-92F3-43D5-8531-017F9BD79E0A}">
      <dgm:prSet/>
      <dgm:spPr/>
      <dgm:t>
        <a:bodyPr/>
        <a:lstStyle/>
        <a:p>
          <a:endParaRPr lang="it-IT">
            <a:solidFill>
              <a:schemeClr val="tx1"/>
            </a:solidFill>
          </a:endParaRPr>
        </a:p>
      </dgm:t>
    </dgm:pt>
    <dgm:pt modelId="{450AE91A-F059-4038-902A-824E6B52E62F}">
      <dgm:prSet phldrT="[Testo]" custT="1"/>
      <dgm:spPr>
        <a:solidFill>
          <a:schemeClr val="accent2">
            <a:lumMod val="20000"/>
            <a:lumOff val="80000"/>
          </a:schemeClr>
        </a:solidFill>
        <a:scene3d>
          <a:camera prst="orthographicFront"/>
          <a:lightRig rig="threePt" dir="t"/>
        </a:scene3d>
        <a:sp3d>
          <a:bevelT w="101600" prst="riblet"/>
        </a:sp3d>
      </dgm:spPr>
      <dgm:t>
        <a:bodyPr/>
        <a:lstStyle/>
        <a:p>
          <a:r>
            <a:rPr lang="it-IT" sz="1400" dirty="0" smtClean="0">
              <a:solidFill>
                <a:schemeClr val="tx1"/>
              </a:solidFill>
            </a:rPr>
            <a:t>Viene introdotto dal DL </a:t>
          </a:r>
        </a:p>
        <a:p>
          <a:r>
            <a:rPr lang="it-IT" sz="1400" dirty="0" smtClean="0">
              <a:solidFill>
                <a:schemeClr val="tx1"/>
              </a:solidFill>
            </a:rPr>
            <a:t>n° 59/2004 aggiornato </a:t>
          </a:r>
        </a:p>
        <a:p>
          <a:r>
            <a:rPr lang="it-IT" sz="1400" dirty="0" smtClean="0">
              <a:solidFill>
                <a:schemeClr val="tx1"/>
              </a:solidFill>
            </a:rPr>
            <a:t>con DM del 31/7/2007</a:t>
          </a:r>
          <a:endParaRPr lang="it-IT" sz="1400" dirty="0">
            <a:solidFill>
              <a:schemeClr val="tx1"/>
            </a:solidFill>
          </a:endParaRPr>
        </a:p>
      </dgm:t>
    </dgm:pt>
    <dgm:pt modelId="{6772148F-128E-4935-BF99-CE17A2A9AAEA}" type="parTrans" cxnId="{9D8965D2-58C0-414A-9E2B-5BBB2DF8DF42}">
      <dgm:prSet/>
      <dgm:spPr/>
      <dgm:t>
        <a:bodyPr/>
        <a:lstStyle/>
        <a:p>
          <a:endParaRPr lang="it-IT">
            <a:solidFill>
              <a:schemeClr val="tx1"/>
            </a:solidFill>
          </a:endParaRPr>
        </a:p>
      </dgm:t>
    </dgm:pt>
    <dgm:pt modelId="{46DF72B1-EA56-4765-97F7-66EBE83E69F8}" type="sibTrans" cxnId="{9D8965D2-58C0-414A-9E2B-5BBB2DF8DF42}">
      <dgm:prSet/>
      <dgm:spPr/>
      <dgm:t>
        <a:bodyPr/>
        <a:lstStyle/>
        <a:p>
          <a:endParaRPr lang="it-IT">
            <a:solidFill>
              <a:schemeClr val="tx1"/>
            </a:solidFill>
          </a:endParaRPr>
        </a:p>
      </dgm:t>
    </dgm:pt>
    <dgm:pt modelId="{DD609DED-D1C3-4E4E-A940-0BA5416718C2}">
      <dgm:prSet phldrT="[Testo]" custT="1"/>
      <dgm:spPr>
        <a:solidFill>
          <a:schemeClr val="accent2">
            <a:lumMod val="20000"/>
            <a:lumOff val="80000"/>
          </a:schemeClr>
        </a:solidFill>
        <a:scene3d>
          <a:camera prst="orthographicFront"/>
          <a:lightRig rig="threePt" dir="t"/>
        </a:scene3d>
        <a:sp3d>
          <a:bevelT w="101600" prst="riblet"/>
        </a:sp3d>
      </dgm:spPr>
      <dgm:t>
        <a:bodyPr/>
        <a:lstStyle/>
        <a:p>
          <a:r>
            <a:rPr lang="it-IT" sz="1400" dirty="0" smtClean="0">
              <a:solidFill>
                <a:schemeClr val="tx1"/>
              </a:solidFill>
            </a:rPr>
            <a:t>È un percorso formativo</a:t>
          </a:r>
          <a:endParaRPr lang="it-IT" sz="1400" dirty="0">
            <a:solidFill>
              <a:schemeClr val="tx1"/>
            </a:solidFill>
          </a:endParaRPr>
        </a:p>
      </dgm:t>
    </dgm:pt>
    <dgm:pt modelId="{1F6A8E4F-E3E1-49B7-831E-5190FCB75830}" type="parTrans" cxnId="{152C7201-2866-476D-AB30-C0B97286B3BD}">
      <dgm:prSet/>
      <dgm:spPr/>
      <dgm:t>
        <a:bodyPr/>
        <a:lstStyle/>
        <a:p>
          <a:endParaRPr lang="it-IT">
            <a:solidFill>
              <a:schemeClr val="tx1"/>
            </a:solidFill>
          </a:endParaRPr>
        </a:p>
      </dgm:t>
    </dgm:pt>
    <dgm:pt modelId="{809CF314-F5BA-4AF6-849A-181E2E05BC49}" type="sibTrans" cxnId="{152C7201-2866-476D-AB30-C0B97286B3BD}">
      <dgm:prSet/>
      <dgm:spPr/>
      <dgm:t>
        <a:bodyPr/>
        <a:lstStyle/>
        <a:p>
          <a:endParaRPr lang="it-IT">
            <a:solidFill>
              <a:schemeClr val="tx1"/>
            </a:solidFill>
          </a:endParaRPr>
        </a:p>
      </dgm:t>
    </dgm:pt>
    <dgm:pt modelId="{F3BC85E7-ECCC-448C-B34B-51BEAFAE3AFA}">
      <dgm:prSet phldrT="[Testo]" custT="1"/>
      <dgm:spPr>
        <a:solidFill>
          <a:schemeClr val="accent2">
            <a:lumMod val="20000"/>
            <a:lumOff val="80000"/>
          </a:schemeClr>
        </a:solidFill>
        <a:scene3d>
          <a:camera prst="orthographicFront"/>
          <a:lightRig rig="threePt" dir="t"/>
        </a:scene3d>
        <a:sp3d>
          <a:bevelT w="101600" prst="riblet"/>
        </a:sp3d>
      </dgm:spPr>
      <dgm:t>
        <a:bodyPr/>
        <a:lstStyle/>
        <a:p>
          <a:r>
            <a:rPr lang="it-IT" sz="1400" dirty="0" smtClean="0">
              <a:solidFill>
                <a:schemeClr val="tx1"/>
              </a:solidFill>
            </a:rPr>
            <a:t>Illustra l’organizzazione</a:t>
          </a:r>
        </a:p>
        <a:p>
          <a:r>
            <a:rPr lang="it-IT" sz="1400" dirty="0" smtClean="0">
              <a:solidFill>
                <a:schemeClr val="tx1"/>
              </a:solidFill>
            </a:rPr>
            <a:t> didattico-metodologica</a:t>
          </a:r>
          <a:endParaRPr lang="it-IT" sz="1400" dirty="0">
            <a:solidFill>
              <a:schemeClr val="tx1"/>
            </a:solidFill>
          </a:endParaRPr>
        </a:p>
      </dgm:t>
    </dgm:pt>
    <dgm:pt modelId="{5394BA1A-0148-4D92-B242-DB9E7661CB99}" type="parTrans" cxnId="{02114A2F-5B97-4C03-9063-FD5B2E041AEA}">
      <dgm:prSet/>
      <dgm:spPr/>
      <dgm:t>
        <a:bodyPr/>
        <a:lstStyle/>
        <a:p>
          <a:endParaRPr lang="it-IT">
            <a:solidFill>
              <a:schemeClr val="tx1"/>
            </a:solidFill>
          </a:endParaRPr>
        </a:p>
      </dgm:t>
    </dgm:pt>
    <dgm:pt modelId="{AEF70344-46C9-401A-B50F-2652EAEC47C0}" type="sibTrans" cxnId="{02114A2F-5B97-4C03-9063-FD5B2E041AEA}">
      <dgm:prSet/>
      <dgm:spPr/>
      <dgm:t>
        <a:bodyPr/>
        <a:lstStyle/>
        <a:p>
          <a:endParaRPr lang="it-IT">
            <a:solidFill>
              <a:schemeClr val="tx1"/>
            </a:solidFill>
          </a:endParaRPr>
        </a:p>
      </dgm:t>
    </dgm:pt>
    <dgm:pt modelId="{EC1753BA-534A-4901-AD34-0088D2ABA10D}" type="pres">
      <dgm:prSet presAssocID="{9AD0D186-A0AD-4492-820F-F8DD9B4AA526}" presName="cycle" presStyleCnt="0">
        <dgm:presLayoutVars>
          <dgm:dir/>
          <dgm:resizeHandles val="exact"/>
        </dgm:presLayoutVars>
      </dgm:prSet>
      <dgm:spPr/>
      <dgm:t>
        <a:bodyPr/>
        <a:lstStyle/>
        <a:p>
          <a:endParaRPr lang="it-IT"/>
        </a:p>
      </dgm:t>
    </dgm:pt>
    <dgm:pt modelId="{A456D80D-892E-46DB-833B-059EE62A391C}" type="pres">
      <dgm:prSet presAssocID="{BAC3E5D6-A60E-485B-8486-3E1CFD5D8CA8}" presName="node" presStyleLbl="node1" presStyleIdx="0" presStyleCnt="5" custScaleX="161817">
        <dgm:presLayoutVars>
          <dgm:bulletEnabled val="1"/>
        </dgm:presLayoutVars>
      </dgm:prSet>
      <dgm:spPr/>
      <dgm:t>
        <a:bodyPr/>
        <a:lstStyle/>
        <a:p>
          <a:endParaRPr lang="it-IT"/>
        </a:p>
      </dgm:t>
    </dgm:pt>
    <dgm:pt modelId="{CDABC793-D33D-4C39-B8B3-A214ADCF0046}" type="pres">
      <dgm:prSet presAssocID="{BAC3E5D6-A60E-485B-8486-3E1CFD5D8CA8}" presName="spNode" presStyleCnt="0"/>
      <dgm:spPr/>
    </dgm:pt>
    <dgm:pt modelId="{210EB43F-9DAC-4696-AAAC-E238C950AB6E}" type="pres">
      <dgm:prSet presAssocID="{EDC9ACCE-D7D7-44A1-AEAE-3528CBBD37F7}" presName="sibTrans" presStyleLbl="sibTrans1D1" presStyleIdx="0" presStyleCnt="5"/>
      <dgm:spPr/>
      <dgm:t>
        <a:bodyPr/>
        <a:lstStyle/>
        <a:p>
          <a:endParaRPr lang="it-IT"/>
        </a:p>
      </dgm:t>
    </dgm:pt>
    <dgm:pt modelId="{9144C179-95D8-4E9D-BDE7-5D4DC5649CE7}" type="pres">
      <dgm:prSet presAssocID="{13E00C58-6966-4F1C-902E-95B4F0FD11AB}" presName="node" presStyleLbl="node1" presStyleIdx="1" presStyleCnt="5" custScaleX="155761">
        <dgm:presLayoutVars>
          <dgm:bulletEnabled val="1"/>
        </dgm:presLayoutVars>
      </dgm:prSet>
      <dgm:spPr/>
      <dgm:t>
        <a:bodyPr/>
        <a:lstStyle/>
        <a:p>
          <a:endParaRPr lang="it-IT"/>
        </a:p>
      </dgm:t>
    </dgm:pt>
    <dgm:pt modelId="{12746D20-CF89-4E70-AB21-2F6DBDD0164C}" type="pres">
      <dgm:prSet presAssocID="{13E00C58-6966-4F1C-902E-95B4F0FD11AB}" presName="spNode" presStyleCnt="0"/>
      <dgm:spPr/>
    </dgm:pt>
    <dgm:pt modelId="{8D1B0042-62CA-4C16-9872-96FCDBE2144A}" type="pres">
      <dgm:prSet presAssocID="{9332B66A-B007-4559-9A84-B37B868A7DFC}" presName="sibTrans" presStyleLbl="sibTrans1D1" presStyleIdx="1" presStyleCnt="5"/>
      <dgm:spPr/>
      <dgm:t>
        <a:bodyPr/>
        <a:lstStyle/>
        <a:p>
          <a:endParaRPr lang="it-IT"/>
        </a:p>
      </dgm:t>
    </dgm:pt>
    <dgm:pt modelId="{6398887A-923D-4015-82B3-857F45C85D87}" type="pres">
      <dgm:prSet presAssocID="{450AE91A-F059-4038-902A-824E6B52E62F}" presName="node" presStyleLbl="node1" presStyleIdx="2" presStyleCnt="5" custScaleX="137693">
        <dgm:presLayoutVars>
          <dgm:bulletEnabled val="1"/>
        </dgm:presLayoutVars>
      </dgm:prSet>
      <dgm:spPr/>
      <dgm:t>
        <a:bodyPr/>
        <a:lstStyle/>
        <a:p>
          <a:endParaRPr lang="it-IT"/>
        </a:p>
      </dgm:t>
    </dgm:pt>
    <dgm:pt modelId="{EB65EC8B-2AC6-47B9-B107-997ED553D59A}" type="pres">
      <dgm:prSet presAssocID="{450AE91A-F059-4038-902A-824E6B52E62F}" presName="spNode" presStyleCnt="0"/>
      <dgm:spPr/>
    </dgm:pt>
    <dgm:pt modelId="{2DEE76EB-24EB-473E-BCC3-48FF307E7041}" type="pres">
      <dgm:prSet presAssocID="{46DF72B1-EA56-4765-97F7-66EBE83E69F8}" presName="sibTrans" presStyleLbl="sibTrans1D1" presStyleIdx="2" presStyleCnt="5"/>
      <dgm:spPr/>
      <dgm:t>
        <a:bodyPr/>
        <a:lstStyle/>
        <a:p>
          <a:endParaRPr lang="it-IT"/>
        </a:p>
      </dgm:t>
    </dgm:pt>
    <dgm:pt modelId="{817BEAB6-CB44-4457-9D2F-82F3AA935C77}" type="pres">
      <dgm:prSet presAssocID="{DD609DED-D1C3-4E4E-A940-0BA5416718C2}" presName="node" presStyleLbl="node1" presStyleIdx="3" presStyleCnt="5" custScaleX="128989">
        <dgm:presLayoutVars>
          <dgm:bulletEnabled val="1"/>
        </dgm:presLayoutVars>
      </dgm:prSet>
      <dgm:spPr/>
      <dgm:t>
        <a:bodyPr/>
        <a:lstStyle/>
        <a:p>
          <a:endParaRPr lang="it-IT"/>
        </a:p>
      </dgm:t>
    </dgm:pt>
    <dgm:pt modelId="{67A4E240-8F76-4B21-83CF-1020BE0912B9}" type="pres">
      <dgm:prSet presAssocID="{DD609DED-D1C3-4E4E-A940-0BA5416718C2}" presName="spNode" presStyleCnt="0"/>
      <dgm:spPr/>
    </dgm:pt>
    <dgm:pt modelId="{B2EEACC9-51A5-4B81-83FA-AD7DA406A981}" type="pres">
      <dgm:prSet presAssocID="{809CF314-F5BA-4AF6-849A-181E2E05BC49}" presName="sibTrans" presStyleLbl="sibTrans1D1" presStyleIdx="3" presStyleCnt="5"/>
      <dgm:spPr/>
      <dgm:t>
        <a:bodyPr/>
        <a:lstStyle/>
        <a:p>
          <a:endParaRPr lang="it-IT"/>
        </a:p>
      </dgm:t>
    </dgm:pt>
    <dgm:pt modelId="{A5BD7B81-3EC8-469B-9610-A137BB906858}" type="pres">
      <dgm:prSet presAssocID="{F3BC85E7-ECCC-448C-B34B-51BEAFAE3AFA}" presName="node" presStyleLbl="node1" presStyleIdx="4" presStyleCnt="5" custScaleX="139811">
        <dgm:presLayoutVars>
          <dgm:bulletEnabled val="1"/>
        </dgm:presLayoutVars>
      </dgm:prSet>
      <dgm:spPr/>
      <dgm:t>
        <a:bodyPr/>
        <a:lstStyle/>
        <a:p>
          <a:endParaRPr lang="it-IT"/>
        </a:p>
      </dgm:t>
    </dgm:pt>
    <dgm:pt modelId="{8038732A-E793-42A4-BEDE-7AA8A6976935}" type="pres">
      <dgm:prSet presAssocID="{F3BC85E7-ECCC-448C-B34B-51BEAFAE3AFA}" presName="spNode" presStyleCnt="0"/>
      <dgm:spPr/>
    </dgm:pt>
    <dgm:pt modelId="{7FFA22C3-D88F-4CE3-8B1A-70CF44BAC23C}" type="pres">
      <dgm:prSet presAssocID="{AEF70344-46C9-401A-B50F-2652EAEC47C0}" presName="sibTrans" presStyleLbl="sibTrans1D1" presStyleIdx="4" presStyleCnt="5"/>
      <dgm:spPr/>
      <dgm:t>
        <a:bodyPr/>
        <a:lstStyle/>
        <a:p>
          <a:endParaRPr lang="it-IT"/>
        </a:p>
      </dgm:t>
    </dgm:pt>
  </dgm:ptLst>
  <dgm:cxnLst>
    <dgm:cxn modelId="{233948F4-A40E-4FEE-B972-2A424A969F2F}" type="presOf" srcId="{AEF70344-46C9-401A-B50F-2652EAEC47C0}" destId="{7FFA22C3-D88F-4CE3-8B1A-70CF44BAC23C}" srcOrd="0" destOrd="0" presId="urn:microsoft.com/office/officeart/2005/8/layout/cycle6"/>
    <dgm:cxn modelId="{AF8C09DE-C985-4354-B59E-56B58C3AE386}" type="presOf" srcId="{46DF72B1-EA56-4765-97F7-66EBE83E69F8}" destId="{2DEE76EB-24EB-473E-BCC3-48FF307E7041}" srcOrd="0" destOrd="0" presId="urn:microsoft.com/office/officeart/2005/8/layout/cycle6"/>
    <dgm:cxn modelId="{3AAF9B56-4161-4991-946B-020849C2516E}" type="presOf" srcId="{450AE91A-F059-4038-902A-824E6B52E62F}" destId="{6398887A-923D-4015-82B3-857F45C85D87}" srcOrd="0" destOrd="0" presId="urn:microsoft.com/office/officeart/2005/8/layout/cycle6"/>
    <dgm:cxn modelId="{D6C35379-8FE5-4D30-AF6A-2C2B889B7828}" type="presOf" srcId="{9332B66A-B007-4559-9A84-B37B868A7DFC}" destId="{8D1B0042-62CA-4C16-9872-96FCDBE2144A}" srcOrd="0" destOrd="0" presId="urn:microsoft.com/office/officeart/2005/8/layout/cycle6"/>
    <dgm:cxn modelId="{3D441FCC-F2E6-4E19-955F-7A5F575E818A}" type="presOf" srcId="{13E00C58-6966-4F1C-902E-95B4F0FD11AB}" destId="{9144C179-95D8-4E9D-BDE7-5D4DC5649CE7}" srcOrd="0" destOrd="0" presId="urn:microsoft.com/office/officeart/2005/8/layout/cycle6"/>
    <dgm:cxn modelId="{13E0E6A1-92F3-43D5-8531-017F9BD79E0A}" srcId="{9AD0D186-A0AD-4492-820F-F8DD9B4AA526}" destId="{13E00C58-6966-4F1C-902E-95B4F0FD11AB}" srcOrd="1" destOrd="0" parTransId="{3A1F395C-A671-4C71-8078-4F61E6F02520}" sibTransId="{9332B66A-B007-4559-9A84-B37B868A7DFC}"/>
    <dgm:cxn modelId="{73B59429-2C29-453B-ADB2-22DC08D7620C}" type="presOf" srcId="{809CF314-F5BA-4AF6-849A-181E2E05BC49}" destId="{B2EEACC9-51A5-4B81-83FA-AD7DA406A981}" srcOrd="0" destOrd="0" presId="urn:microsoft.com/office/officeart/2005/8/layout/cycle6"/>
    <dgm:cxn modelId="{96020214-4067-4C30-982D-53A5832E298E}" type="presOf" srcId="{BAC3E5D6-A60E-485B-8486-3E1CFD5D8CA8}" destId="{A456D80D-892E-46DB-833B-059EE62A391C}" srcOrd="0" destOrd="0" presId="urn:microsoft.com/office/officeart/2005/8/layout/cycle6"/>
    <dgm:cxn modelId="{6C5EDB35-AEF2-4AE2-A35F-A528119863D7}" srcId="{9AD0D186-A0AD-4492-820F-F8DD9B4AA526}" destId="{BAC3E5D6-A60E-485B-8486-3E1CFD5D8CA8}" srcOrd="0" destOrd="0" parTransId="{63058245-8C27-4C0B-92C1-22A5884E6427}" sibTransId="{EDC9ACCE-D7D7-44A1-AEAE-3528CBBD37F7}"/>
    <dgm:cxn modelId="{9D8965D2-58C0-414A-9E2B-5BBB2DF8DF42}" srcId="{9AD0D186-A0AD-4492-820F-F8DD9B4AA526}" destId="{450AE91A-F059-4038-902A-824E6B52E62F}" srcOrd="2" destOrd="0" parTransId="{6772148F-128E-4935-BF99-CE17A2A9AAEA}" sibTransId="{46DF72B1-EA56-4765-97F7-66EBE83E69F8}"/>
    <dgm:cxn modelId="{B5D06EDF-A9FB-44D5-B15A-E4781F37AE59}" type="presOf" srcId="{EDC9ACCE-D7D7-44A1-AEAE-3528CBBD37F7}" destId="{210EB43F-9DAC-4696-AAAC-E238C950AB6E}" srcOrd="0" destOrd="0" presId="urn:microsoft.com/office/officeart/2005/8/layout/cycle6"/>
    <dgm:cxn modelId="{02114A2F-5B97-4C03-9063-FD5B2E041AEA}" srcId="{9AD0D186-A0AD-4492-820F-F8DD9B4AA526}" destId="{F3BC85E7-ECCC-448C-B34B-51BEAFAE3AFA}" srcOrd="4" destOrd="0" parTransId="{5394BA1A-0148-4D92-B242-DB9E7661CB99}" sibTransId="{AEF70344-46C9-401A-B50F-2652EAEC47C0}"/>
    <dgm:cxn modelId="{CC613D48-D0E1-46AE-B782-D61757673A32}" type="presOf" srcId="{DD609DED-D1C3-4E4E-A940-0BA5416718C2}" destId="{817BEAB6-CB44-4457-9D2F-82F3AA935C77}" srcOrd="0" destOrd="0" presId="urn:microsoft.com/office/officeart/2005/8/layout/cycle6"/>
    <dgm:cxn modelId="{72B7E622-79B9-49AB-85E3-32D93FCFB87A}" type="presOf" srcId="{F3BC85E7-ECCC-448C-B34B-51BEAFAE3AFA}" destId="{A5BD7B81-3EC8-469B-9610-A137BB906858}" srcOrd="0" destOrd="0" presId="urn:microsoft.com/office/officeart/2005/8/layout/cycle6"/>
    <dgm:cxn modelId="{152C7201-2866-476D-AB30-C0B97286B3BD}" srcId="{9AD0D186-A0AD-4492-820F-F8DD9B4AA526}" destId="{DD609DED-D1C3-4E4E-A940-0BA5416718C2}" srcOrd="3" destOrd="0" parTransId="{1F6A8E4F-E3E1-49B7-831E-5190FCB75830}" sibTransId="{809CF314-F5BA-4AF6-849A-181E2E05BC49}"/>
    <dgm:cxn modelId="{23A3433C-4AE1-42E4-B460-94B8AB6A22E5}" type="presOf" srcId="{9AD0D186-A0AD-4492-820F-F8DD9B4AA526}" destId="{EC1753BA-534A-4901-AD34-0088D2ABA10D}" srcOrd="0" destOrd="0" presId="urn:microsoft.com/office/officeart/2005/8/layout/cycle6"/>
    <dgm:cxn modelId="{E0FF9EA8-3930-4672-813F-9A01803FD05E}" type="presParOf" srcId="{EC1753BA-534A-4901-AD34-0088D2ABA10D}" destId="{A456D80D-892E-46DB-833B-059EE62A391C}" srcOrd="0" destOrd="0" presId="urn:microsoft.com/office/officeart/2005/8/layout/cycle6"/>
    <dgm:cxn modelId="{4C4F2226-6AC1-4FAE-B369-B7196897AA47}" type="presParOf" srcId="{EC1753BA-534A-4901-AD34-0088D2ABA10D}" destId="{CDABC793-D33D-4C39-B8B3-A214ADCF0046}" srcOrd="1" destOrd="0" presId="urn:microsoft.com/office/officeart/2005/8/layout/cycle6"/>
    <dgm:cxn modelId="{9B9ED66C-7B85-4E42-AAAA-0F855120479B}" type="presParOf" srcId="{EC1753BA-534A-4901-AD34-0088D2ABA10D}" destId="{210EB43F-9DAC-4696-AAAC-E238C950AB6E}" srcOrd="2" destOrd="0" presId="urn:microsoft.com/office/officeart/2005/8/layout/cycle6"/>
    <dgm:cxn modelId="{CBC192E0-599A-4B3B-8C45-E05F39E8CD86}" type="presParOf" srcId="{EC1753BA-534A-4901-AD34-0088D2ABA10D}" destId="{9144C179-95D8-4E9D-BDE7-5D4DC5649CE7}" srcOrd="3" destOrd="0" presId="urn:microsoft.com/office/officeart/2005/8/layout/cycle6"/>
    <dgm:cxn modelId="{3031AA72-7AAE-4E71-A888-C8CA8FE2330C}" type="presParOf" srcId="{EC1753BA-534A-4901-AD34-0088D2ABA10D}" destId="{12746D20-CF89-4E70-AB21-2F6DBDD0164C}" srcOrd="4" destOrd="0" presId="urn:microsoft.com/office/officeart/2005/8/layout/cycle6"/>
    <dgm:cxn modelId="{D50A985B-95D8-4BBC-B3E9-093E68636BA3}" type="presParOf" srcId="{EC1753BA-534A-4901-AD34-0088D2ABA10D}" destId="{8D1B0042-62CA-4C16-9872-96FCDBE2144A}" srcOrd="5" destOrd="0" presId="urn:microsoft.com/office/officeart/2005/8/layout/cycle6"/>
    <dgm:cxn modelId="{6FCF8F5E-1AE0-466B-82C6-36D5BF93EAAE}" type="presParOf" srcId="{EC1753BA-534A-4901-AD34-0088D2ABA10D}" destId="{6398887A-923D-4015-82B3-857F45C85D87}" srcOrd="6" destOrd="0" presId="urn:microsoft.com/office/officeart/2005/8/layout/cycle6"/>
    <dgm:cxn modelId="{1ED70F96-45F3-475A-AF21-21E3138D9B47}" type="presParOf" srcId="{EC1753BA-534A-4901-AD34-0088D2ABA10D}" destId="{EB65EC8B-2AC6-47B9-B107-997ED553D59A}" srcOrd="7" destOrd="0" presId="urn:microsoft.com/office/officeart/2005/8/layout/cycle6"/>
    <dgm:cxn modelId="{49FEA088-1950-42F4-9C91-4381D8CF7739}" type="presParOf" srcId="{EC1753BA-534A-4901-AD34-0088D2ABA10D}" destId="{2DEE76EB-24EB-473E-BCC3-48FF307E7041}" srcOrd="8" destOrd="0" presId="urn:microsoft.com/office/officeart/2005/8/layout/cycle6"/>
    <dgm:cxn modelId="{3F562D76-703E-4714-BD4E-3DD1FF316C89}" type="presParOf" srcId="{EC1753BA-534A-4901-AD34-0088D2ABA10D}" destId="{817BEAB6-CB44-4457-9D2F-82F3AA935C77}" srcOrd="9" destOrd="0" presId="urn:microsoft.com/office/officeart/2005/8/layout/cycle6"/>
    <dgm:cxn modelId="{1D77BBB0-9900-4CB7-AE37-2C63BE85C4CF}" type="presParOf" srcId="{EC1753BA-534A-4901-AD34-0088D2ABA10D}" destId="{67A4E240-8F76-4B21-83CF-1020BE0912B9}" srcOrd="10" destOrd="0" presId="urn:microsoft.com/office/officeart/2005/8/layout/cycle6"/>
    <dgm:cxn modelId="{3964B24B-AD8F-4A2D-9675-8889168D75EB}" type="presParOf" srcId="{EC1753BA-534A-4901-AD34-0088D2ABA10D}" destId="{B2EEACC9-51A5-4B81-83FA-AD7DA406A981}" srcOrd="11" destOrd="0" presId="urn:microsoft.com/office/officeart/2005/8/layout/cycle6"/>
    <dgm:cxn modelId="{E65B3C46-FBEF-4B76-A770-CB967AC54A17}" type="presParOf" srcId="{EC1753BA-534A-4901-AD34-0088D2ABA10D}" destId="{A5BD7B81-3EC8-469B-9610-A137BB906858}" srcOrd="12" destOrd="0" presId="urn:microsoft.com/office/officeart/2005/8/layout/cycle6"/>
    <dgm:cxn modelId="{29EB6C5F-E432-4939-9E73-CEECFBC526B7}" type="presParOf" srcId="{EC1753BA-534A-4901-AD34-0088D2ABA10D}" destId="{8038732A-E793-42A4-BEDE-7AA8A6976935}" srcOrd="13" destOrd="0" presId="urn:microsoft.com/office/officeart/2005/8/layout/cycle6"/>
    <dgm:cxn modelId="{8B38D2EE-3B24-4B15-984C-04754F082E59}" type="presParOf" srcId="{EC1753BA-534A-4901-AD34-0088D2ABA10D}" destId="{7FFA22C3-D88F-4CE3-8B1A-70CF44BAC23C}" srcOrd="14" destOrd="0" presId="urn:microsoft.com/office/officeart/2005/8/layout/cycle6"/>
  </dgm:cxnLst>
  <dgm:bg>
    <a:no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1775F8-D759-413C-BB50-932ACC349600}" type="doc">
      <dgm:prSet loTypeId="urn:microsoft.com/office/officeart/2005/8/layout/process2" loCatId="process" qsTypeId="urn:microsoft.com/office/officeart/2005/8/quickstyle/simple1#3" qsCatId="simple" csTypeId="urn:microsoft.com/office/officeart/2005/8/colors/accent1_2#3" csCatId="accent1" phldr="1"/>
      <dgm:spPr/>
    </dgm:pt>
    <dgm:pt modelId="{D991D2BF-564E-4278-AEFF-DB070E795380}">
      <dgm:prSet phldrT="[Testo]" custT="1"/>
      <dgm:spPr>
        <a:solidFill>
          <a:srgbClr val="FAD2F7"/>
        </a:solidFill>
        <a:ln>
          <a:solidFill>
            <a:srgbClr val="7030A0"/>
          </a:solidFill>
        </a:ln>
      </dgm:spPr>
      <dgm:t>
        <a:bodyPr/>
        <a:lstStyle/>
        <a:p>
          <a:r>
            <a:rPr lang="it-IT" sz="1400" dirty="0" smtClean="0">
              <a:solidFill>
                <a:schemeClr val="tx1"/>
              </a:solidFill>
            </a:rPr>
            <a:t>La conoscenza </a:t>
          </a:r>
        </a:p>
        <a:p>
          <a:r>
            <a:rPr lang="it-IT" sz="1400" dirty="0" smtClean="0">
              <a:solidFill>
                <a:schemeClr val="tx1"/>
              </a:solidFill>
            </a:rPr>
            <a:t>del mondo</a:t>
          </a:r>
          <a:endParaRPr lang="it-IT" sz="1400" dirty="0">
            <a:solidFill>
              <a:schemeClr val="tx1"/>
            </a:solidFill>
          </a:endParaRPr>
        </a:p>
      </dgm:t>
    </dgm:pt>
    <dgm:pt modelId="{A741F6AF-6106-4EEA-8AEF-B5A1881A6101}" type="parTrans" cxnId="{780D9B51-BFA5-4F3F-8A7B-F35B4032E30A}">
      <dgm:prSet/>
      <dgm:spPr/>
      <dgm:t>
        <a:bodyPr/>
        <a:lstStyle/>
        <a:p>
          <a:endParaRPr lang="it-IT"/>
        </a:p>
      </dgm:t>
    </dgm:pt>
    <dgm:pt modelId="{988E0359-8E9F-44DF-9D41-6CDB43B369CE}" type="sibTrans" cxnId="{780D9B51-BFA5-4F3F-8A7B-F35B4032E30A}">
      <dgm:prSet/>
      <dgm:spPr>
        <a:solidFill>
          <a:srgbClr val="7030A0"/>
        </a:solidFill>
      </dgm:spPr>
      <dgm:t>
        <a:bodyPr/>
        <a:lstStyle/>
        <a:p>
          <a:endParaRPr lang="it-IT"/>
        </a:p>
      </dgm:t>
    </dgm:pt>
    <dgm:pt modelId="{A0F2C12B-9A2F-4532-85C3-E7CBA3AD0588}">
      <dgm:prSet phldrT="[Testo]" custT="1"/>
      <dgm:spPr>
        <a:solidFill>
          <a:schemeClr val="accent4">
            <a:lumMod val="40000"/>
            <a:lumOff val="60000"/>
          </a:schemeClr>
        </a:solidFill>
        <a:ln>
          <a:solidFill>
            <a:srgbClr val="7030A0"/>
          </a:solidFill>
        </a:ln>
      </dgm:spPr>
      <dgm:t>
        <a:bodyPr/>
        <a:lstStyle/>
        <a:p>
          <a:r>
            <a:rPr lang="it-IT" sz="1050" dirty="0" smtClean="0">
              <a:solidFill>
                <a:schemeClr val="tx1"/>
              </a:solidFill>
            </a:rPr>
            <a:t>Matematica I°,II°,III°,IV°,V°</a:t>
          </a:r>
        </a:p>
        <a:p>
          <a:r>
            <a:rPr lang="it-IT" sz="1050" dirty="0" smtClean="0">
              <a:solidFill>
                <a:schemeClr val="tx1"/>
              </a:solidFill>
            </a:rPr>
            <a:t>Scienze I°,II°,III°,IV°,V°</a:t>
          </a:r>
        </a:p>
        <a:p>
          <a:r>
            <a:rPr lang="it-IT" sz="1050" dirty="0" smtClean="0">
              <a:solidFill>
                <a:schemeClr val="tx1"/>
              </a:solidFill>
            </a:rPr>
            <a:t>Tecnologia I°,II°,III°,IV°,V°</a:t>
          </a:r>
          <a:endParaRPr lang="it-IT" sz="1050" dirty="0">
            <a:solidFill>
              <a:schemeClr val="tx1"/>
            </a:solidFill>
          </a:endParaRPr>
        </a:p>
      </dgm:t>
    </dgm:pt>
    <dgm:pt modelId="{6142C8D5-BCDB-42F8-8DA1-50B50D7E8267}" type="parTrans" cxnId="{73AF2E5A-1DB2-4FD6-BD14-25F15C9D760B}">
      <dgm:prSet/>
      <dgm:spPr/>
      <dgm:t>
        <a:bodyPr/>
        <a:lstStyle/>
        <a:p>
          <a:endParaRPr lang="it-IT"/>
        </a:p>
      </dgm:t>
    </dgm:pt>
    <dgm:pt modelId="{D28FBDF8-EF81-4747-9A9D-65E1510D2CE0}" type="sibTrans" cxnId="{73AF2E5A-1DB2-4FD6-BD14-25F15C9D760B}">
      <dgm:prSet/>
      <dgm:spPr>
        <a:solidFill>
          <a:srgbClr val="7030A0"/>
        </a:solidFill>
      </dgm:spPr>
      <dgm:t>
        <a:bodyPr/>
        <a:lstStyle/>
        <a:p>
          <a:endParaRPr lang="it-IT"/>
        </a:p>
      </dgm:t>
    </dgm:pt>
    <dgm:pt modelId="{07CA384A-75E5-4333-8F34-56C93B3BE18E}">
      <dgm:prSet phldrT="[Testo]" custT="1"/>
      <dgm:spPr>
        <a:solidFill>
          <a:srgbClr val="FF3399"/>
        </a:solidFill>
        <a:ln>
          <a:solidFill>
            <a:srgbClr val="7030A0"/>
          </a:solidFill>
        </a:ln>
      </dgm:spPr>
      <dgm:t>
        <a:bodyPr/>
        <a:lstStyle/>
        <a:p>
          <a:r>
            <a:rPr lang="it-IT" sz="1400" dirty="0" smtClean="0">
              <a:solidFill>
                <a:schemeClr val="tx1"/>
              </a:solidFill>
            </a:rPr>
            <a:t>Matematica I°,II°,III° </a:t>
          </a:r>
        </a:p>
        <a:p>
          <a:r>
            <a:rPr lang="it-IT" sz="1400" dirty="0" smtClean="0">
              <a:solidFill>
                <a:schemeClr val="tx1"/>
              </a:solidFill>
            </a:rPr>
            <a:t>Scienze I°,II°,III°   </a:t>
          </a:r>
        </a:p>
        <a:p>
          <a:r>
            <a:rPr lang="it-IT" sz="1400" dirty="0" smtClean="0">
              <a:solidFill>
                <a:schemeClr val="tx1"/>
              </a:solidFill>
            </a:rPr>
            <a:t>Tecnologia </a:t>
          </a:r>
        </a:p>
        <a:p>
          <a:r>
            <a:rPr lang="it-IT" sz="1400" dirty="0" smtClean="0">
              <a:solidFill>
                <a:schemeClr val="tx1"/>
              </a:solidFill>
            </a:rPr>
            <a:t>I°,II°,III° </a:t>
          </a:r>
          <a:endParaRPr lang="it-IT" sz="1400" dirty="0">
            <a:solidFill>
              <a:schemeClr val="tx1"/>
            </a:solidFill>
          </a:endParaRPr>
        </a:p>
      </dgm:t>
    </dgm:pt>
    <dgm:pt modelId="{66F007F0-212A-4EAD-988E-1A8AA31091EF}" type="parTrans" cxnId="{58544EC9-FDF2-464C-9B26-4E03E73EFFE4}">
      <dgm:prSet/>
      <dgm:spPr/>
      <dgm:t>
        <a:bodyPr/>
        <a:lstStyle/>
        <a:p>
          <a:endParaRPr lang="it-IT"/>
        </a:p>
      </dgm:t>
    </dgm:pt>
    <dgm:pt modelId="{4444ABF5-31C0-43C6-A443-F2D25B141988}" type="sibTrans" cxnId="{58544EC9-FDF2-464C-9B26-4E03E73EFFE4}">
      <dgm:prSet/>
      <dgm:spPr/>
      <dgm:t>
        <a:bodyPr/>
        <a:lstStyle/>
        <a:p>
          <a:endParaRPr lang="it-IT"/>
        </a:p>
      </dgm:t>
    </dgm:pt>
    <dgm:pt modelId="{D7276059-857D-4763-9992-04CF10618E8F}" type="pres">
      <dgm:prSet presAssocID="{0B1775F8-D759-413C-BB50-932ACC349600}" presName="linearFlow" presStyleCnt="0">
        <dgm:presLayoutVars>
          <dgm:resizeHandles val="exact"/>
        </dgm:presLayoutVars>
      </dgm:prSet>
      <dgm:spPr/>
    </dgm:pt>
    <dgm:pt modelId="{99BA78A2-5637-4605-85C8-C77BAAA1CFAA}" type="pres">
      <dgm:prSet presAssocID="{D991D2BF-564E-4278-AEFF-DB070E795380}" presName="node" presStyleLbl="node1" presStyleIdx="0" presStyleCnt="3">
        <dgm:presLayoutVars>
          <dgm:bulletEnabled val="1"/>
        </dgm:presLayoutVars>
      </dgm:prSet>
      <dgm:spPr/>
      <dgm:t>
        <a:bodyPr/>
        <a:lstStyle/>
        <a:p>
          <a:endParaRPr lang="it-IT"/>
        </a:p>
      </dgm:t>
    </dgm:pt>
    <dgm:pt modelId="{81C49E3C-D6C3-46CB-B10F-A21D92B1DF89}" type="pres">
      <dgm:prSet presAssocID="{988E0359-8E9F-44DF-9D41-6CDB43B369CE}" presName="sibTrans" presStyleLbl="sibTrans2D1" presStyleIdx="0" presStyleCnt="2"/>
      <dgm:spPr/>
      <dgm:t>
        <a:bodyPr/>
        <a:lstStyle/>
        <a:p>
          <a:endParaRPr lang="it-IT"/>
        </a:p>
      </dgm:t>
    </dgm:pt>
    <dgm:pt modelId="{2D68B456-8697-492D-92DD-996A20654DB8}" type="pres">
      <dgm:prSet presAssocID="{988E0359-8E9F-44DF-9D41-6CDB43B369CE}" presName="connectorText" presStyleLbl="sibTrans2D1" presStyleIdx="0" presStyleCnt="2"/>
      <dgm:spPr/>
      <dgm:t>
        <a:bodyPr/>
        <a:lstStyle/>
        <a:p>
          <a:endParaRPr lang="it-IT"/>
        </a:p>
      </dgm:t>
    </dgm:pt>
    <dgm:pt modelId="{03F3B1A2-58C7-444D-9D6A-86B2E66383E5}" type="pres">
      <dgm:prSet presAssocID="{A0F2C12B-9A2F-4532-85C3-E7CBA3AD0588}" presName="node" presStyleLbl="node1" presStyleIdx="1" presStyleCnt="3">
        <dgm:presLayoutVars>
          <dgm:bulletEnabled val="1"/>
        </dgm:presLayoutVars>
      </dgm:prSet>
      <dgm:spPr/>
      <dgm:t>
        <a:bodyPr/>
        <a:lstStyle/>
        <a:p>
          <a:endParaRPr lang="it-IT"/>
        </a:p>
      </dgm:t>
    </dgm:pt>
    <dgm:pt modelId="{6E2E0E00-C650-466B-9270-0CD3CF3072C0}" type="pres">
      <dgm:prSet presAssocID="{D28FBDF8-EF81-4747-9A9D-65E1510D2CE0}" presName="sibTrans" presStyleLbl="sibTrans2D1" presStyleIdx="1" presStyleCnt="2"/>
      <dgm:spPr/>
      <dgm:t>
        <a:bodyPr/>
        <a:lstStyle/>
        <a:p>
          <a:endParaRPr lang="it-IT"/>
        </a:p>
      </dgm:t>
    </dgm:pt>
    <dgm:pt modelId="{568AA6DC-243E-4DA9-A470-6C4A5D8C67F9}" type="pres">
      <dgm:prSet presAssocID="{D28FBDF8-EF81-4747-9A9D-65E1510D2CE0}" presName="connectorText" presStyleLbl="sibTrans2D1" presStyleIdx="1" presStyleCnt="2"/>
      <dgm:spPr/>
      <dgm:t>
        <a:bodyPr/>
        <a:lstStyle/>
        <a:p>
          <a:endParaRPr lang="it-IT"/>
        </a:p>
      </dgm:t>
    </dgm:pt>
    <dgm:pt modelId="{D41D88B4-6732-46FD-9DBC-7D0E39401F61}" type="pres">
      <dgm:prSet presAssocID="{07CA384A-75E5-4333-8F34-56C93B3BE18E}" presName="node" presStyleLbl="node1" presStyleIdx="2" presStyleCnt="3" custLinFactNeighborY="2899">
        <dgm:presLayoutVars>
          <dgm:bulletEnabled val="1"/>
        </dgm:presLayoutVars>
      </dgm:prSet>
      <dgm:spPr/>
      <dgm:t>
        <a:bodyPr/>
        <a:lstStyle/>
        <a:p>
          <a:endParaRPr lang="it-IT"/>
        </a:p>
      </dgm:t>
    </dgm:pt>
  </dgm:ptLst>
  <dgm:cxnLst>
    <dgm:cxn modelId="{780D9B51-BFA5-4F3F-8A7B-F35B4032E30A}" srcId="{0B1775F8-D759-413C-BB50-932ACC349600}" destId="{D991D2BF-564E-4278-AEFF-DB070E795380}" srcOrd="0" destOrd="0" parTransId="{A741F6AF-6106-4EEA-8AEF-B5A1881A6101}" sibTransId="{988E0359-8E9F-44DF-9D41-6CDB43B369CE}"/>
    <dgm:cxn modelId="{19C73FEE-EEB5-4976-BE13-6528A8BA9ECE}" type="presOf" srcId="{D991D2BF-564E-4278-AEFF-DB070E795380}" destId="{99BA78A2-5637-4605-85C8-C77BAAA1CFAA}" srcOrd="0" destOrd="0" presId="urn:microsoft.com/office/officeart/2005/8/layout/process2"/>
    <dgm:cxn modelId="{B5E73560-BC0C-48FB-A4EA-B2D68CEA22BB}" type="presOf" srcId="{0B1775F8-D759-413C-BB50-932ACC349600}" destId="{D7276059-857D-4763-9992-04CF10618E8F}" srcOrd="0" destOrd="0" presId="urn:microsoft.com/office/officeart/2005/8/layout/process2"/>
    <dgm:cxn modelId="{082C6180-834B-451E-87CE-BE6E467E1101}" type="presOf" srcId="{988E0359-8E9F-44DF-9D41-6CDB43B369CE}" destId="{2D68B456-8697-492D-92DD-996A20654DB8}" srcOrd="1" destOrd="0" presId="urn:microsoft.com/office/officeart/2005/8/layout/process2"/>
    <dgm:cxn modelId="{A5DE4B3A-87DB-41A1-9C79-B4930455780C}" type="presOf" srcId="{988E0359-8E9F-44DF-9D41-6CDB43B369CE}" destId="{81C49E3C-D6C3-46CB-B10F-A21D92B1DF89}" srcOrd="0" destOrd="0" presId="urn:microsoft.com/office/officeart/2005/8/layout/process2"/>
    <dgm:cxn modelId="{B1A955B2-C0F0-4140-AE9B-3AE0E8C3F54E}" type="presOf" srcId="{07CA384A-75E5-4333-8F34-56C93B3BE18E}" destId="{D41D88B4-6732-46FD-9DBC-7D0E39401F61}" srcOrd="0" destOrd="0" presId="urn:microsoft.com/office/officeart/2005/8/layout/process2"/>
    <dgm:cxn modelId="{73AF2E5A-1DB2-4FD6-BD14-25F15C9D760B}" srcId="{0B1775F8-D759-413C-BB50-932ACC349600}" destId="{A0F2C12B-9A2F-4532-85C3-E7CBA3AD0588}" srcOrd="1" destOrd="0" parTransId="{6142C8D5-BCDB-42F8-8DA1-50B50D7E8267}" sibTransId="{D28FBDF8-EF81-4747-9A9D-65E1510D2CE0}"/>
    <dgm:cxn modelId="{0DCA9436-5423-4CC3-BFB2-ECF4DFAF3ABA}" type="presOf" srcId="{D28FBDF8-EF81-4747-9A9D-65E1510D2CE0}" destId="{568AA6DC-243E-4DA9-A470-6C4A5D8C67F9}" srcOrd="1" destOrd="0" presId="urn:microsoft.com/office/officeart/2005/8/layout/process2"/>
    <dgm:cxn modelId="{58544EC9-FDF2-464C-9B26-4E03E73EFFE4}" srcId="{0B1775F8-D759-413C-BB50-932ACC349600}" destId="{07CA384A-75E5-4333-8F34-56C93B3BE18E}" srcOrd="2" destOrd="0" parTransId="{66F007F0-212A-4EAD-988E-1A8AA31091EF}" sibTransId="{4444ABF5-31C0-43C6-A443-F2D25B141988}"/>
    <dgm:cxn modelId="{23BBC2C7-D419-4C11-88F6-15485F064EB2}" type="presOf" srcId="{A0F2C12B-9A2F-4532-85C3-E7CBA3AD0588}" destId="{03F3B1A2-58C7-444D-9D6A-86B2E66383E5}" srcOrd="0" destOrd="0" presId="urn:microsoft.com/office/officeart/2005/8/layout/process2"/>
    <dgm:cxn modelId="{D3F09F17-3DAA-4080-887E-E71701FC51C8}" type="presOf" srcId="{D28FBDF8-EF81-4747-9A9D-65E1510D2CE0}" destId="{6E2E0E00-C650-466B-9270-0CD3CF3072C0}" srcOrd="0" destOrd="0" presId="urn:microsoft.com/office/officeart/2005/8/layout/process2"/>
    <dgm:cxn modelId="{3B7B5C22-D8DC-4A17-982F-7F1E592E78FB}" type="presParOf" srcId="{D7276059-857D-4763-9992-04CF10618E8F}" destId="{99BA78A2-5637-4605-85C8-C77BAAA1CFAA}" srcOrd="0" destOrd="0" presId="urn:microsoft.com/office/officeart/2005/8/layout/process2"/>
    <dgm:cxn modelId="{5C8D1740-9145-47B8-A934-0E4F752C5438}" type="presParOf" srcId="{D7276059-857D-4763-9992-04CF10618E8F}" destId="{81C49E3C-D6C3-46CB-B10F-A21D92B1DF89}" srcOrd="1" destOrd="0" presId="urn:microsoft.com/office/officeart/2005/8/layout/process2"/>
    <dgm:cxn modelId="{A94328EE-71B3-45E1-BFAC-27B0D077D7A0}" type="presParOf" srcId="{81C49E3C-D6C3-46CB-B10F-A21D92B1DF89}" destId="{2D68B456-8697-492D-92DD-996A20654DB8}" srcOrd="0" destOrd="0" presId="urn:microsoft.com/office/officeart/2005/8/layout/process2"/>
    <dgm:cxn modelId="{F6C4850C-308D-4487-B755-9F9481EA55BF}" type="presParOf" srcId="{D7276059-857D-4763-9992-04CF10618E8F}" destId="{03F3B1A2-58C7-444D-9D6A-86B2E66383E5}" srcOrd="2" destOrd="0" presId="urn:microsoft.com/office/officeart/2005/8/layout/process2"/>
    <dgm:cxn modelId="{EC2B4306-2242-4111-9785-52A66ED946E8}" type="presParOf" srcId="{D7276059-857D-4763-9992-04CF10618E8F}" destId="{6E2E0E00-C650-466B-9270-0CD3CF3072C0}" srcOrd="3" destOrd="0" presId="urn:microsoft.com/office/officeart/2005/8/layout/process2"/>
    <dgm:cxn modelId="{2EBEAD20-D37B-49DA-9E81-1AD9F50E84E8}" type="presParOf" srcId="{6E2E0E00-C650-466B-9270-0CD3CF3072C0}" destId="{568AA6DC-243E-4DA9-A470-6C4A5D8C67F9}" srcOrd="0" destOrd="0" presId="urn:microsoft.com/office/officeart/2005/8/layout/process2"/>
    <dgm:cxn modelId="{EE8D4517-7723-45DC-88F8-DD6D15211210}" type="presParOf" srcId="{D7276059-857D-4763-9992-04CF10618E8F}" destId="{D41D88B4-6732-46FD-9DBC-7D0E39401F61}"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EB9D29-72BC-4925-9F08-81EBD96D5CEB}" type="doc">
      <dgm:prSet loTypeId="urn:microsoft.com/office/officeart/2005/8/layout/process2" loCatId="process" qsTypeId="urn:microsoft.com/office/officeart/2005/8/quickstyle/simple1#4" qsCatId="simple" csTypeId="urn:microsoft.com/office/officeart/2005/8/colors/accent1_2#4" csCatId="accent1" phldr="1"/>
      <dgm:spPr/>
    </dgm:pt>
    <dgm:pt modelId="{04131D91-A7DB-4EEF-BEBD-C02B7864B5CA}">
      <dgm:prSet phldrT="[Testo]" custT="1"/>
      <dgm:spPr>
        <a:solidFill>
          <a:srgbClr val="FAD2F7"/>
        </a:solidFill>
        <a:ln>
          <a:solidFill>
            <a:srgbClr val="7030A0"/>
          </a:solidFill>
        </a:ln>
      </dgm:spPr>
      <dgm:t>
        <a:bodyPr/>
        <a:lstStyle/>
        <a:p>
          <a:r>
            <a:rPr lang="it-IT" sz="1400" dirty="0" smtClean="0">
              <a:solidFill>
                <a:schemeClr val="tx1"/>
              </a:solidFill>
            </a:rPr>
            <a:t>Il sé e l’altro</a:t>
          </a:r>
        </a:p>
        <a:p>
          <a:r>
            <a:rPr lang="it-IT" sz="1400" dirty="0" smtClean="0">
              <a:solidFill>
                <a:schemeClr val="tx1"/>
              </a:solidFill>
            </a:rPr>
            <a:t>Religione</a:t>
          </a:r>
          <a:endParaRPr lang="it-IT" sz="1400" dirty="0">
            <a:solidFill>
              <a:schemeClr val="tx1"/>
            </a:solidFill>
          </a:endParaRPr>
        </a:p>
      </dgm:t>
    </dgm:pt>
    <dgm:pt modelId="{CD4B4265-72CB-4841-AB76-55BECD358565}" type="parTrans" cxnId="{70477D36-6CF3-428A-97AD-CD7398DA0F47}">
      <dgm:prSet/>
      <dgm:spPr/>
      <dgm:t>
        <a:bodyPr/>
        <a:lstStyle/>
        <a:p>
          <a:endParaRPr lang="it-IT"/>
        </a:p>
      </dgm:t>
    </dgm:pt>
    <dgm:pt modelId="{1EB97F9A-BE87-4674-9A43-48741C3BB108}" type="sibTrans" cxnId="{70477D36-6CF3-428A-97AD-CD7398DA0F47}">
      <dgm:prSet/>
      <dgm:spPr>
        <a:solidFill>
          <a:srgbClr val="7030A0"/>
        </a:solidFill>
      </dgm:spPr>
      <dgm:t>
        <a:bodyPr/>
        <a:lstStyle/>
        <a:p>
          <a:endParaRPr lang="it-IT"/>
        </a:p>
      </dgm:t>
    </dgm:pt>
    <dgm:pt modelId="{4B504890-3A9F-41AC-8018-0F048ED45DE3}">
      <dgm:prSet phldrT="[Testo]" custT="1"/>
      <dgm:spPr>
        <a:solidFill>
          <a:schemeClr val="accent4">
            <a:lumMod val="40000"/>
            <a:lumOff val="60000"/>
          </a:schemeClr>
        </a:solidFill>
        <a:ln>
          <a:solidFill>
            <a:srgbClr val="7030A0"/>
          </a:solidFill>
        </a:ln>
      </dgm:spPr>
      <dgm:t>
        <a:bodyPr/>
        <a:lstStyle/>
        <a:p>
          <a:r>
            <a:rPr lang="it-IT" sz="1050" dirty="0" smtClean="0">
              <a:solidFill>
                <a:schemeClr val="tx1"/>
              </a:solidFill>
            </a:rPr>
            <a:t>Storia I°,II°,III°,IV°,V°</a:t>
          </a:r>
        </a:p>
        <a:p>
          <a:r>
            <a:rPr lang="it-IT" sz="1050" dirty="0" smtClean="0">
              <a:solidFill>
                <a:schemeClr val="tx1"/>
              </a:solidFill>
            </a:rPr>
            <a:t>Geografia I°,II°,III°,IV°,V°</a:t>
          </a:r>
        </a:p>
        <a:p>
          <a:r>
            <a:rPr lang="it-IT" sz="1050" dirty="0" smtClean="0">
              <a:solidFill>
                <a:schemeClr val="tx1"/>
              </a:solidFill>
            </a:rPr>
            <a:t>Cittadinanza I°,II°,III°,IV°,V°</a:t>
          </a:r>
        </a:p>
        <a:p>
          <a:r>
            <a:rPr lang="it-IT" sz="1050" dirty="0" smtClean="0">
              <a:solidFill>
                <a:schemeClr val="tx1"/>
              </a:solidFill>
            </a:rPr>
            <a:t>Religione I°,II°,III°,IV°,V°</a:t>
          </a:r>
          <a:endParaRPr lang="it-IT" sz="1050" dirty="0">
            <a:solidFill>
              <a:schemeClr val="tx1"/>
            </a:solidFill>
          </a:endParaRPr>
        </a:p>
      </dgm:t>
    </dgm:pt>
    <dgm:pt modelId="{48C8DD23-2CE4-46FA-9B72-F94DF178CDED}" type="parTrans" cxnId="{C7912954-3FF8-46DF-B9E6-57CF8CA3C3AA}">
      <dgm:prSet/>
      <dgm:spPr/>
      <dgm:t>
        <a:bodyPr/>
        <a:lstStyle/>
        <a:p>
          <a:endParaRPr lang="it-IT"/>
        </a:p>
      </dgm:t>
    </dgm:pt>
    <dgm:pt modelId="{78321393-81ED-488C-AFA2-742D9020D7FD}" type="sibTrans" cxnId="{C7912954-3FF8-46DF-B9E6-57CF8CA3C3AA}">
      <dgm:prSet/>
      <dgm:spPr>
        <a:solidFill>
          <a:srgbClr val="7030A0"/>
        </a:solidFill>
      </dgm:spPr>
      <dgm:t>
        <a:bodyPr/>
        <a:lstStyle/>
        <a:p>
          <a:endParaRPr lang="it-IT"/>
        </a:p>
      </dgm:t>
    </dgm:pt>
    <dgm:pt modelId="{6FB2FCB4-59CD-444B-B147-CFF3D87DCBB7}">
      <dgm:prSet phldrT="[Testo]" custT="1"/>
      <dgm:spPr>
        <a:solidFill>
          <a:srgbClr val="FF3399"/>
        </a:solidFill>
        <a:ln>
          <a:solidFill>
            <a:srgbClr val="7030A0"/>
          </a:solidFill>
        </a:ln>
      </dgm:spPr>
      <dgm:t>
        <a:bodyPr/>
        <a:lstStyle/>
        <a:p>
          <a:r>
            <a:rPr lang="it-IT" sz="1400" dirty="0" smtClean="0">
              <a:solidFill>
                <a:schemeClr val="tx1"/>
              </a:solidFill>
            </a:rPr>
            <a:t>Storia I°,II°,III° </a:t>
          </a:r>
        </a:p>
        <a:p>
          <a:r>
            <a:rPr lang="it-IT" sz="1400" dirty="0" smtClean="0">
              <a:solidFill>
                <a:schemeClr val="tx1"/>
              </a:solidFill>
            </a:rPr>
            <a:t>Geografia I°,II°,III° </a:t>
          </a:r>
        </a:p>
        <a:p>
          <a:r>
            <a:rPr lang="it-IT" sz="1400" dirty="0" smtClean="0">
              <a:solidFill>
                <a:schemeClr val="tx1"/>
              </a:solidFill>
            </a:rPr>
            <a:t>Cittadinanza I°,II°,III° </a:t>
          </a:r>
        </a:p>
        <a:p>
          <a:r>
            <a:rPr lang="it-IT" sz="1400" dirty="0" smtClean="0">
              <a:solidFill>
                <a:schemeClr val="tx1"/>
              </a:solidFill>
            </a:rPr>
            <a:t>Religione I°,II°,III° </a:t>
          </a:r>
          <a:endParaRPr lang="it-IT" sz="1400" dirty="0">
            <a:solidFill>
              <a:schemeClr val="tx1"/>
            </a:solidFill>
          </a:endParaRPr>
        </a:p>
      </dgm:t>
    </dgm:pt>
    <dgm:pt modelId="{45870C83-85A5-4AD9-B5FB-D3A10960C9B0}" type="parTrans" cxnId="{905F8E19-92D5-4A47-906B-A30B8781925C}">
      <dgm:prSet/>
      <dgm:spPr/>
      <dgm:t>
        <a:bodyPr/>
        <a:lstStyle/>
        <a:p>
          <a:endParaRPr lang="it-IT"/>
        </a:p>
      </dgm:t>
    </dgm:pt>
    <dgm:pt modelId="{00842F35-3351-448D-ABCC-91E6489766DC}" type="sibTrans" cxnId="{905F8E19-92D5-4A47-906B-A30B8781925C}">
      <dgm:prSet/>
      <dgm:spPr/>
      <dgm:t>
        <a:bodyPr/>
        <a:lstStyle/>
        <a:p>
          <a:endParaRPr lang="it-IT"/>
        </a:p>
      </dgm:t>
    </dgm:pt>
    <dgm:pt modelId="{0DDD0CC9-3A2E-4AF3-B15C-66892A2BDE0B}" type="pres">
      <dgm:prSet presAssocID="{72EB9D29-72BC-4925-9F08-81EBD96D5CEB}" presName="linearFlow" presStyleCnt="0">
        <dgm:presLayoutVars>
          <dgm:resizeHandles val="exact"/>
        </dgm:presLayoutVars>
      </dgm:prSet>
      <dgm:spPr/>
    </dgm:pt>
    <dgm:pt modelId="{F385F67E-FEE1-4761-8503-A275206EF5F9}" type="pres">
      <dgm:prSet presAssocID="{04131D91-A7DB-4EEF-BEBD-C02B7864B5CA}" presName="node" presStyleLbl="node1" presStyleIdx="0" presStyleCnt="3">
        <dgm:presLayoutVars>
          <dgm:bulletEnabled val="1"/>
        </dgm:presLayoutVars>
      </dgm:prSet>
      <dgm:spPr/>
      <dgm:t>
        <a:bodyPr/>
        <a:lstStyle/>
        <a:p>
          <a:endParaRPr lang="it-IT"/>
        </a:p>
      </dgm:t>
    </dgm:pt>
    <dgm:pt modelId="{7C7D9CAF-965F-4C5E-9C05-BEF2A262D480}" type="pres">
      <dgm:prSet presAssocID="{1EB97F9A-BE87-4674-9A43-48741C3BB108}" presName="sibTrans" presStyleLbl="sibTrans2D1" presStyleIdx="0" presStyleCnt="2"/>
      <dgm:spPr/>
      <dgm:t>
        <a:bodyPr/>
        <a:lstStyle/>
        <a:p>
          <a:endParaRPr lang="it-IT"/>
        </a:p>
      </dgm:t>
    </dgm:pt>
    <dgm:pt modelId="{20C249D9-6120-4D8D-91DB-860DF43E7F48}" type="pres">
      <dgm:prSet presAssocID="{1EB97F9A-BE87-4674-9A43-48741C3BB108}" presName="connectorText" presStyleLbl="sibTrans2D1" presStyleIdx="0" presStyleCnt="2"/>
      <dgm:spPr/>
      <dgm:t>
        <a:bodyPr/>
        <a:lstStyle/>
        <a:p>
          <a:endParaRPr lang="it-IT"/>
        </a:p>
      </dgm:t>
    </dgm:pt>
    <dgm:pt modelId="{CB2C9210-E927-4C62-ACBD-F7DF0933D673}" type="pres">
      <dgm:prSet presAssocID="{4B504890-3A9F-41AC-8018-0F048ED45DE3}" presName="node" presStyleLbl="node1" presStyleIdx="1" presStyleCnt="3" custScaleX="100000" custScaleY="98167">
        <dgm:presLayoutVars>
          <dgm:bulletEnabled val="1"/>
        </dgm:presLayoutVars>
      </dgm:prSet>
      <dgm:spPr/>
      <dgm:t>
        <a:bodyPr/>
        <a:lstStyle/>
        <a:p>
          <a:endParaRPr lang="it-IT"/>
        </a:p>
      </dgm:t>
    </dgm:pt>
    <dgm:pt modelId="{6A8B333F-55FC-463D-A6BE-FE4AF888F840}" type="pres">
      <dgm:prSet presAssocID="{78321393-81ED-488C-AFA2-742D9020D7FD}" presName="sibTrans" presStyleLbl="sibTrans2D1" presStyleIdx="1" presStyleCnt="2"/>
      <dgm:spPr/>
      <dgm:t>
        <a:bodyPr/>
        <a:lstStyle/>
        <a:p>
          <a:endParaRPr lang="it-IT"/>
        </a:p>
      </dgm:t>
    </dgm:pt>
    <dgm:pt modelId="{90AEAA26-BCDD-4339-9996-3B329360B3CD}" type="pres">
      <dgm:prSet presAssocID="{78321393-81ED-488C-AFA2-742D9020D7FD}" presName="connectorText" presStyleLbl="sibTrans2D1" presStyleIdx="1" presStyleCnt="2"/>
      <dgm:spPr/>
      <dgm:t>
        <a:bodyPr/>
        <a:lstStyle/>
        <a:p>
          <a:endParaRPr lang="it-IT"/>
        </a:p>
      </dgm:t>
    </dgm:pt>
    <dgm:pt modelId="{A89B5D49-C53C-45F3-A56B-06333B986688}" type="pres">
      <dgm:prSet presAssocID="{6FB2FCB4-59CD-444B-B147-CFF3D87DCBB7}" presName="node" presStyleLbl="node1" presStyleIdx="2" presStyleCnt="3" custLinFactNeighborX="8333" custLinFactNeighborY="990">
        <dgm:presLayoutVars>
          <dgm:bulletEnabled val="1"/>
        </dgm:presLayoutVars>
      </dgm:prSet>
      <dgm:spPr/>
      <dgm:t>
        <a:bodyPr/>
        <a:lstStyle/>
        <a:p>
          <a:endParaRPr lang="it-IT"/>
        </a:p>
      </dgm:t>
    </dgm:pt>
  </dgm:ptLst>
  <dgm:cxnLst>
    <dgm:cxn modelId="{905F8E19-92D5-4A47-906B-A30B8781925C}" srcId="{72EB9D29-72BC-4925-9F08-81EBD96D5CEB}" destId="{6FB2FCB4-59CD-444B-B147-CFF3D87DCBB7}" srcOrd="2" destOrd="0" parTransId="{45870C83-85A5-4AD9-B5FB-D3A10960C9B0}" sibTransId="{00842F35-3351-448D-ABCC-91E6489766DC}"/>
    <dgm:cxn modelId="{25B5FD25-1997-4E8D-A29C-F5F7237A5EF3}" type="presOf" srcId="{78321393-81ED-488C-AFA2-742D9020D7FD}" destId="{90AEAA26-BCDD-4339-9996-3B329360B3CD}" srcOrd="1" destOrd="0" presId="urn:microsoft.com/office/officeart/2005/8/layout/process2"/>
    <dgm:cxn modelId="{B06E809A-0232-499A-BC55-686847BAA5A9}" type="presOf" srcId="{72EB9D29-72BC-4925-9F08-81EBD96D5CEB}" destId="{0DDD0CC9-3A2E-4AF3-B15C-66892A2BDE0B}" srcOrd="0" destOrd="0" presId="urn:microsoft.com/office/officeart/2005/8/layout/process2"/>
    <dgm:cxn modelId="{45AD0B92-3AD2-4896-8240-57AD369A3BDB}" type="presOf" srcId="{6FB2FCB4-59CD-444B-B147-CFF3D87DCBB7}" destId="{A89B5D49-C53C-45F3-A56B-06333B986688}" srcOrd="0" destOrd="0" presId="urn:microsoft.com/office/officeart/2005/8/layout/process2"/>
    <dgm:cxn modelId="{70477D36-6CF3-428A-97AD-CD7398DA0F47}" srcId="{72EB9D29-72BC-4925-9F08-81EBD96D5CEB}" destId="{04131D91-A7DB-4EEF-BEBD-C02B7864B5CA}" srcOrd="0" destOrd="0" parTransId="{CD4B4265-72CB-4841-AB76-55BECD358565}" sibTransId="{1EB97F9A-BE87-4674-9A43-48741C3BB108}"/>
    <dgm:cxn modelId="{E720B094-055D-4F63-B6F9-79E9548E79E5}" type="presOf" srcId="{1EB97F9A-BE87-4674-9A43-48741C3BB108}" destId="{20C249D9-6120-4D8D-91DB-860DF43E7F48}" srcOrd="1" destOrd="0" presId="urn:microsoft.com/office/officeart/2005/8/layout/process2"/>
    <dgm:cxn modelId="{FEE8BAF2-21D3-4856-97CF-5EDE26215D3A}" type="presOf" srcId="{04131D91-A7DB-4EEF-BEBD-C02B7864B5CA}" destId="{F385F67E-FEE1-4761-8503-A275206EF5F9}" srcOrd="0" destOrd="0" presId="urn:microsoft.com/office/officeart/2005/8/layout/process2"/>
    <dgm:cxn modelId="{C7912954-3FF8-46DF-B9E6-57CF8CA3C3AA}" srcId="{72EB9D29-72BC-4925-9F08-81EBD96D5CEB}" destId="{4B504890-3A9F-41AC-8018-0F048ED45DE3}" srcOrd="1" destOrd="0" parTransId="{48C8DD23-2CE4-46FA-9B72-F94DF178CDED}" sibTransId="{78321393-81ED-488C-AFA2-742D9020D7FD}"/>
    <dgm:cxn modelId="{B8C6C240-C521-4F20-B934-AA7980033E31}" type="presOf" srcId="{78321393-81ED-488C-AFA2-742D9020D7FD}" destId="{6A8B333F-55FC-463D-A6BE-FE4AF888F840}" srcOrd="0" destOrd="0" presId="urn:microsoft.com/office/officeart/2005/8/layout/process2"/>
    <dgm:cxn modelId="{DA8337F6-9690-41DB-A124-E4148D690F63}" type="presOf" srcId="{4B504890-3A9F-41AC-8018-0F048ED45DE3}" destId="{CB2C9210-E927-4C62-ACBD-F7DF0933D673}" srcOrd="0" destOrd="0" presId="urn:microsoft.com/office/officeart/2005/8/layout/process2"/>
    <dgm:cxn modelId="{92FD6052-25E0-419A-A5AE-B1741CAC35E6}" type="presOf" srcId="{1EB97F9A-BE87-4674-9A43-48741C3BB108}" destId="{7C7D9CAF-965F-4C5E-9C05-BEF2A262D480}" srcOrd="0" destOrd="0" presId="urn:microsoft.com/office/officeart/2005/8/layout/process2"/>
    <dgm:cxn modelId="{97271844-5916-4450-8050-20D6EA992CE5}" type="presParOf" srcId="{0DDD0CC9-3A2E-4AF3-B15C-66892A2BDE0B}" destId="{F385F67E-FEE1-4761-8503-A275206EF5F9}" srcOrd="0" destOrd="0" presId="urn:microsoft.com/office/officeart/2005/8/layout/process2"/>
    <dgm:cxn modelId="{6E7CDA4A-78A3-40A2-B036-69F6CED572FC}" type="presParOf" srcId="{0DDD0CC9-3A2E-4AF3-B15C-66892A2BDE0B}" destId="{7C7D9CAF-965F-4C5E-9C05-BEF2A262D480}" srcOrd="1" destOrd="0" presId="urn:microsoft.com/office/officeart/2005/8/layout/process2"/>
    <dgm:cxn modelId="{1D93EF01-D473-4EAE-B9F9-F2CC615E7E46}" type="presParOf" srcId="{7C7D9CAF-965F-4C5E-9C05-BEF2A262D480}" destId="{20C249D9-6120-4D8D-91DB-860DF43E7F48}" srcOrd="0" destOrd="0" presId="urn:microsoft.com/office/officeart/2005/8/layout/process2"/>
    <dgm:cxn modelId="{35C2CBC4-A808-42FA-93C9-75633F9BA239}" type="presParOf" srcId="{0DDD0CC9-3A2E-4AF3-B15C-66892A2BDE0B}" destId="{CB2C9210-E927-4C62-ACBD-F7DF0933D673}" srcOrd="2" destOrd="0" presId="urn:microsoft.com/office/officeart/2005/8/layout/process2"/>
    <dgm:cxn modelId="{F85D85B3-2C5C-40D3-9C2F-564BACB1E2E7}" type="presParOf" srcId="{0DDD0CC9-3A2E-4AF3-B15C-66892A2BDE0B}" destId="{6A8B333F-55FC-463D-A6BE-FE4AF888F840}" srcOrd="3" destOrd="0" presId="urn:microsoft.com/office/officeart/2005/8/layout/process2"/>
    <dgm:cxn modelId="{E550930F-D0C3-460E-AD8F-CF9D164D035A}" type="presParOf" srcId="{6A8B333F-55FC-463D-A6BE-FE4AF888F840}" destId="{90AEAA26-BCDD-4339-9996-3B329360B3CD}" srcOrd="0" destOrd="0" presId="urn:microsoft.com/office/officeart/2005/8/layout/process2"/>
    <dgm:cxn modelId="{791EDCE3-13B8-4B47-9830-5656221A41D3}" type="presParOf" srcId="{0DDD0CC9-3A2E-4AF3-B15C-66892A2BDE0B}" destId="{A89B5D49-C53C-45F3-A56B-06333B986688}"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A5DA88-FC6C-461D-8DBE-D808095D3E8D}" type="doc">
      <dgm:prSet loTypeId="urn:microsoft.com/office/officeart/2005/8/layout/process2" loCatId="process" qsTypeId="urn:microsoft.com/office/officeart/2005/8/quickstyle/simple1#5" qsCatId="simple" csTypeId="urn:microsoft.com/office/officeart/2005/8/colors/accent1_2#5" csCatId="accent1" phldr="1"/>
      <dgm:spPr/>
    </dgm:pt>
    <dgm:pt modelId="{21CF96B7-7A97-4EDE-B9B4-021ECEF30D03}">
      <dgm:prSet phldrT="[Testo]" custT="1"/>
      <dgm:spPr>
        <a:solidFill>
          <a:srgbClr val="FAD2F7"/>
        </a:solidFill>
        <a:ln>
          <a:solidFill>
            <a:srgbClr val="7030A0"/>
          </a:solidFill>
        </a:ln>
      </dgm:spPr>
      <dgm:t>
        <a:bodyPr/>
        <a:lstStyle/>
        <a:p>
          <a:r>
            <a:rPr lang="it-IT" sz="1400" dirty="0" smtClean="0">
              <a:solidFill>
                <a:schemeClr val="tx1"/>
              </a:solidFill>
            </a:rPr>
            <a:t>Il corpo , movimento e salute</a:t>
          </a:r>
          <a:endParaRPr lang="it-IT" sz="1400" dirty="0">
            <a:solidFill>
              <a:schemeClr val="tx1"/>
            </a:solidFill>
          </a:endParaRPr>
        </a:p>
      </dgm:t>
    </dgm:pt>
    <dgm:pt modelId="{A33AAA69-E255-4EBD-95BD-0276D67D5253}" type="parTrans" cxnId="{18D7FF4D-409F-47E9-95CC-7AD1DAE07766}">
      <dgm:prSet/>
      <dgm:spPr/>
      <dgm:t>
        <a:bodyPr/>
        <a:lstStyle/>
        <a:p>
          <a:endParaRPr lang="it-IT"/>
        </a:p>
      </dgm:t>
    </dgm:pt>
    <dgm:pt modelId="{1E63242C-7FF6-4CA0-AC58-A5DBF54BAFD7}" type="sibTrans" cxnId="{18D7FF4D-409F-47E9-95CC-7AD1DAE07766}">
      <dgm:prSet/>
      <dgm:spPr>
        <a:solidFill>
          <a:srgbClr val="7030A0"/>
        </a:solidFill>
      </dgm:spPr>
      <dgm:t>
        <a:bodyPr/>
        <a:lstStyle/>
        <a:p>
          <a:endParaRPr lang="it-IT"/>
        </a:p>
      </dgm:t>
    </dgm:pt>
    <dgm:pt modelId="{7962A6B8-176E-47C1-86BF-48B100E1245C}">
      <dgm:prSet phldrT="[Testo]" custT="1"/>
      <dgm:spPr>
        <a:solidFill>
          <a:schemeClr val="accent4">
            <a:lumMod val="40000"/>
            <a:lumOff val="60000"/>
          </a:schemeClr>
        </a:solidFill>
        <a:ln>
          <a:solidFill>
            <a:srgbClr val="7030A0"/>
          </a:solidFill>
        </a:ln>
      </dgm:spPr>
      <dgm:t>
        <a:bodyPr/>
        <a:lstStyle/>
        <a:p>
          <a:r>
            <a:rPr lang="it-IT" sz="1400" dirty="0" smtClean="0">
              <a:solidFill>
                <a:schemeClr val="tx1"/>
              </a:solidFill>
            </a:rPr>
            <a:t>Educazione fisica</a:t>
          </a:r>
        </a:p>
        <a:p>
          <a:r>
            <a:rPr lang="it-IT" sz="1400" dirty="0" smtClean="0">
              <a:solidFill>
                <a:schemeClr val="tx1"/>
              </a:solidFill>
            </a:rPr>
            <a:t>I°,II°,III°,IV°,V°</a:t>
          </a:r>
          <a:endParaRPr lang="it-IT" sz="1400" dirty="0">
            <a:solidFill>
              <a:schemeClr val="tx1"/>
            </a:solidFill>
          </a:endParaRPr>
        </a:p>
      </dgm:t>
    </dgm:pt>
    <dgm:pt modelId="{6C10B119-1DD0-4087-A678-70BF3799E26B}" type="parTrans" cxnId="{F600EFDE-F58B-4DEA-BE35-F88463B24F19}">
      <dgm:prSet/>
      <dgm:spPr/>
      <dgm:t>
        <a:bodyPr/>
        <a:lstStyle/>
        <a:p>
          <a:endParaRPr lang="it-IT"/>
        </a:p>
      </dgm:t>
    </dgm:pt>
    <dgm:pt modelId="{35EB0D6D-FC11-44C4-86BA-C7BBB9E165D0}" type="sibTrans" cxnId="{F600EFDE-F58B-4DEA-BE35-F88463B24F19}">
      <dgm:prSet/>
      <dgm:spPr>
        <a:solidFill>
          <a:srgbClr val="7030A0"/>
        </a:solidFill>
      </dgm:spPr>
      <dgm:t>
        <a:bodyPr/>
        <a:lstStyle/>
        <a:p>
          <a:endParaRPr lang="it-IT"/>
        </a:p>
      </dgm:t>
    </dgm:pt>
    <dgm:pt modelId="{A9A9C5FB-5109-4454-81CB-50E513379931}">
      <dgm:prSet phldrT="[Testo]" custT="1"/>
      <dgm:spPr>
        <a:solidFill>
          <a:srgbClr val="FF3399"/>
        </a:solidFill>
        <a:ln>
          <a:solidFill>
            <a:srgbClr val="7030A0"/>
          </a:solidFill>
        </a:ln>
      </dgm:spPr>
      <dgm:t>
        <a:bodyPr/>
        <a:lstStyle/>
        <a:p>
          <a:r>
            <a:rPr lang="it-IT" sz="1400" dirty="0" smtClean="0">
              <a:solidFill>
                <a:schemeClr val="tx1"/>
              </a:solidFill>
            </a:rPr>
            <a:t>Educazione fisica I°,II°,III° </a:t>
          </a:r>
          <a:endParaRPr lang="it-IT" sz="1400" dirty="0">
            <a:solidFill>
              <a:schemeClr val="tx1"/>
            </a:solidFill>
          </a:endParaRPr>
        </a:p>
      </dgm:t>
    </dgm:pt>
    <dgm:pt modelId="{6894611B-5A78-4181-84AA-C7879A3EBBAD}" type="parTrans" cxnId="{CBDD80FA-4283-41B3-A496-7B891D7158E4}">
      <dgm:prSet/>
      <dgm:spPr/>
      <dgm:t>
        <a:bodyPr/>
        <a:lstStyle/>
        <a:p>
          <a:endParaRPr lang="it-IT"/>
        </a:p>
      </dgm:t>
    </dgm:pt>
    <dgm:pt modelId="{ECFAFC43-43A4-42D7-93D7-6E644D535FB0}" type="sibTrans" cxnId="{CBDD80FA-4283-41B3-A496-7B891D7158E4}">
      <dgm:prSet/>
      <dgm:spPr/>
      <dgm:t>
        <a:bodyPr/>
        <a:lstStyle/>
        <a:p>
          <a:endParaRPr lang="it-IT"/>
        </a:p>
      </dgm:t>
    </dgm:pt>
    <dgm:pt modelId="{FAAA5AA9-EA6C-47FB-AF32-5FC934DF5EEF}" type="pres">
      <dgm:prSet presAssocID="{1DA5DA88-FC6C-461D-8DBE-D808095D3E8D}" presName="linearFlow" presStyleCnt="0">
        <dgm:presLayoutVars>
          <dgm:resizeHandles val="exact"/>
        </dgm:presLayoutVars>
      </dgm:prSet>
      <dgm:spPr/>
    </dgm:pt>
    <dgm:pt modelId="{A357DC64-0689-49D6-B993-3767CDF1B86D}" type="pres">
      <dgm:prSet presAssocID="{21CF96B7-7A97-4EDE-B9B4-021ECEF30D03}" presName="node" presStyleLbl="node1" presStyleIdx="0" presStyleCnt="3" custLinFactNeighborX="-9524">
        <dgm:presLayoutVars>
          <dgm:bulletEnabled val="1"/>
        </dgm:presLayoutVars>
      </dgm:prSet>
      <dgm:spPr/>
      <dgm:t>
        <a:bodyPr/>
        <a:lstStyle/>
        <a:p>
          <a:endParaRPr lang="it-IT"/>
        </a:p>
      </dgm:t>
    </dgm:pt>
    <dgm:pt modelId="{96F9823F-F4FE-4181-A555-281EF752D27C}" type="pres">
      <dgm:prSet presAssocID="{1E63242C-7FF6-4CA0-AC58-A5DBF54BAFD7}" presName="sibTrans" presStyleLbl="sibTrans2D1" presStyleIdx="0" presStyleCnt="2"/>
      <dgm:spPr/>
      <dgm:t>
        <a:bodyPr/>
        <a:lstStyle/>
        <a:p>
          <a:endParaRPr lang="it-IT"/>
        </a:p>
      </dgm:t>
    </dgm:pt>
    <dgm:pt modelId="{3D02E9DD-7A11-4FEC-ABF0-1FFF856BBE85}" type="pres">
      <dgm:prSet presAssocID="{1E63242C-7FF6-4CA0-AC58-A5DBF54BAFD7}" presName="connectorText" presStyleLbl="sibTrans2D1" presStyleIdx="0" presStyleCnt="2"/>
      <dgm:spPr/>
      <dgm:t>
        <a:bodyPr/>
        <a:lstStyle/>
        <a:p>
          <a:endParaRPr lang="it-IT"/>
        </a:p>
      </dgm:t>
    </dgm:pt>
    <dgm:pt modelId="{8F5D607C-E733-4DF6-84B9-4ED7848AC421}" type="pres">
      <dgm:prSet presAssocID="{7962A6B8-176E-47C1-86BF-48B100E1245C}" presName="node" presStyleLbl="node1" presStyleIdx="1" presStyleCnt="3">
        <dgm:presLayoutVars>
          <dgm:bulletEnabled val="1"/>
        </dgm:presLayoutVars>
      </dgm:prSet>
      <dgm:spPr/>
      <dgm:t>
        <a:bodyPr/>
        <a:lstStyle/>
        <a:p>
          <a:endParaRPr lang="it-IT"/>
        </a:p>
      </dgm:t>
    </dgm:pt>
    <dgm:pt modelId="{E71EF3EC-7CB6-4380-9ED5-2E80F53E6C3B}" type="pres">
      <dgm:prSet presAssocID="{35EB0D6D-FC11-44C4-86BA-C7BBB9E165D0}" presName="sibTrans" presStyleLbl="sibTrans2D1" presStyleIdx="1" presStyleCnt="2"/>
      <dgm:spPr/>
      <dgm:t>
        <a:bodyPr/>
        <a:lstStyle/>
        <a:p>
          <a:endParaRPr lang="it-IT"/>
        </a:p>
      </dgm:t>
    </dgm:pt>
    <dgm:pt modelId="{2736C05E-C8F5-453B-8BD1-CE0CDF51242D}" type="pres">
      <dgm:prSet presAssocID="{35EB0D6D-FC11-44C4-86BA-C7BBB9E165D0}" presName="connectorText" presStyleLbl="sibTrans2D1" presStyleIdx="1" presStyleCnt="2"/>
      <dgm:spPr/>
      <dgm:t>
        <a:bodyPr/>
        <a:lstStyle/>
        <a:p>
          <a:endParaRPr lang="it-IT"/>
        </a:p>
      </dgm:t>
    </dgm:pt>
    <dgm:pt modelId="{E2692867-E858-4EB5-A969-4A901EC77DFC}" type="pres">
      <dgm:prSet presAssocID="{A9A9C5FB-5109-4454-81CB-50E513379931}" presName="node" presStyleLbl="node1" presStyleIdx="2" presStyleCnt="3" custScaleX="82609">
        <dgm:presLayoutVars>
          <dgm:bulletEnabled val="1"/>
        </dgm:presLayoutVars>
      </dgm:prSet>
      <dgm:spPr/>
      <dgm:t>
        <a:bodyPr/>
        <a:lstStyle/>
        <a:p>
          <a:endParaRPr lang="it-IT"/>
        </a:p>
      </dgm:t>
    </dgm:pt>
  </dgm:ptLst>
  <dgm:cxnLst>
    <dgm:cxn modelId="{CBDD80FA-4283-41B3-A496-7B891D7158E4}" srcId="{1DA5DA88-FC6C-461D-8DBE-D808095D3E8D}" destId="{A9A9C5FB-5109-4454-81CB-50E513379931}" srcOrd="2" destOrd="0" parTransId="{6894611B-5A78-4181-84AA-C7879A3EBBAD}" sibTransId="{ECFAFC43-43A4-42D7-93D7-6E644D535FB0}"/>
    <dgm:cxn modelId="{C86DAE40-7705-4DDE-BCBF-30C86CCD0631}" type="presOf" srcId="{1DA5DA88-FC6C-461D-8DBE-D808095D3E8D}" destId="{FAAA5AA9-EA6C-47FB-AF32-5FC934DF5EEF}" srcOrd="0" destOrd="0" presId="urn:microsoft.com/office/officeart/2005/8/layout/process2"/>
    <dgm:cxn modelId="{F600EFDE-F58B-4DEA-BE35-F88463B24F19}" srcId="{1DA5DA88-FC6C-461D-8DBE-D808095D3E8D}" destId="{7962A6B8-176E-47C1-86BF-48B100E1245C}" srcOrd="1" destOrd="0" parTransId="{6C10B119-1DD0-4087-A678-70BF3799E26B}" sibTransId="{35EB0D6D-FC11-44C4-86BA-C7BBB9E165D0}"/>
    <dgm:cxn modelId="{A264F35D-8E46-41E2-AA37-11D54194E98E}" type="presOf" srcId="{1E63242C-7FF6-4CA0-AC58-A5DBF54BAFD7}" destId="{96F9823F-F4FE-4181-A555-281EF752D27C}" srcOrd="0" destOrd="0" presId="urn:microsoft.com/office/officeart/2005/8/layout/process2"/>
    <dgm:cxn modelId="{66A57C05-1AAA-4B3A-8E76-D93400ED6A1D}" type="presOf" srcId="{7962A6B8-176E-47C1-86BF-48B100E1245C}" destId="{8F5D607C-E733-4DF6-84B9-4ED7848AC421}" srcOrd="0" destOrd="0" presId="urn:microsoft.com/office/officeart/2005/8/layout/process2"/>
    <dgm:cxn modelId="{FC18B9C9-E28B-473D-BAAF-F2207F45537E}" type="presOf" srcId="{1E63242C-7FF6-4CA0-AC58-A5DBF54BAFD7}" destId="{3D02E9DD-7A11-4FEC-ABF0-1FFF856BBE85}" srcOrd="1" destOrd="0" presId="urn:microsoft.com/office/officeart/2005/8/layout/process2"/>
    <dgm:cxn modelId="{B73E1754-28D1-4819-80FC-55DF16929CA6}" type="presOf" srcId="{35EB0D6D-FC11-44C4-86BA-C7BBB9E165D0}" destId="{2736C05E-C8F5-453B-8BD1-CE0CDF51242D}" srcOrd="1" destOrd="0" presId="urn:microsoft.com/office/officeart/2005/8/layout/process2"/>
    <dgm:cxn modelId="{18D7FF4D-409F-47E9-95CC-7AD1DAE07766}" srcId="{1DA5DA88-FC6C-461D-8DBE-D808095D3E8D}" destId="{21CF96B7-7A97-4EDE-B9B4-021ECEF30D03}" srcOrd="0" destOrd="0" parTransId="{A33AAA69-E255-4EBD-95BD-0276D67D5253}" sibTransId="{1E63242C-7FF6-4CA0-AC58-A5DBF54BAFD7}"/>
    <dgm:cxn modelId="{AA0739B4-D6F8-420A-86B1-89D97E928174}" type="presOf" srcId="{21CF96B7-7A97-4EDE-B9B4-021ECEF30D03}" destId="{A357DC64-0689-49D6-B993-3767CDF1B86D}" srcOrd="0" destOrd="0" presId="urn:microsoft.com/office/officeart/2005/8/layout/process2"/>
    <dgm:cxn modelId="{BB011AF7-EE17-42E4-B7E0-46309747A8CE}" type="presOf" srcId="{35EB0D6D-FC11-44C4-86BA-C7BBB9E165D0}" destId="{E71EF3EC-7CB6-4380-9ED5-2E80F53E6C3B}" srcOrd="0" destOrd="0" presId="urn:microsoft.com/office/officeart/2005/8/layout/process2"/>
    <dgm:cxn modelId="{5804A287-4145-49AA-93AA-4A431194F3F2}" type="presOf" srcId="{A9A9C5FB-5109-4454-81CB-50E513379931}" destId="{E2692867-E858-4EB5-A969-4A901EC77DFC}" srcOrd="0" destOrd="0" presId="urn:microsoft.com/office/officeart/2005/8/layout/process2"/>
    <dgm:cxn modelId="{A3A8059B-9FA1-4160-891F-DC3A2CB98079}" type="presParOf" srcId="{FAAA5AA9-EA6C-47FB-AF32-5FC934DF5EEF}" destId="{A357DC64-0689-49D6-B993-3767CDF1B86D}" srcOrd="0" destOrd="0" presId="urn:microsoft.com/office/officeart/2005/8/layout/process2"/>
    <dgm:cxn modelId="{F14FCDC4-A867-4BF6-8362-FBBC952CD4EC}" type="presParOf" srcId="{FAAA5AA9-EA6C-47FB-AF32-5FC934DF5EEF}" destId="{96F9823F-F4FE-4181-A555-281EF752D27C}" srcOrd="1" destOrd="0" presId="urn:microsoft.com/office/officeart/2005/8/layout/process2"/>
    <dgm:cxn modelId="{B9EA41A8-1190-48D8-B60B-E9E23E5859FB}" type="presParOf" srcId="{96F9823F-F4FE-4181-A555-281EF752D27C}" destId="{3D02E9DD-7A11-4FEC-ABF0-1FFF856BBE85}" srcOrd="0" destOrd="0" presId="urn:microsoft.com/office/officeart/2005/8/layout/process2"/>
    <dgm:cxn modelId="{E809149B-EE6C-4A45-8F24-0C59886306B6}" type="presParOf" srcId="{FAAA5AA9-EA6C-47FB-AF32-5FC934DF5EEF}" destId="{8F5D607C-E733-4DF6-84B9-4ED7848AC421}" srcOrd="2" destOrd="0" presId="urn:microsoft.com/office/officeart/2005/8/layout/process2"/>
    <dgm:cxn modelId="{539905AE-7053-4FCF-BE45-D8E98FE848AF}" type="presParOf" srcId="{FAAA5AA9-EA6C-47FB-AF32-5FC934DF5EEF}" destId="{E71EF3EC-7CB6-4380-9ED5-2E80F53E6C3B}" srcOrd="3" destOrd="0" presId="urn:microsoft.com/office/officeart/2005/8/layout/process2"/>
    <dgm:cxn modelId="{CFB83453-67B7-47A9-BC2E-9F68C5518E62}" type="presParOf" srcId="{E71EF3EC-7CB6-4380-9ED5-2E80F53E6C3B}" destId="{2736C05E-C8F5-453B-8BD1-CE0CDF51242D}" srcOrd="0" destOrd="0" presId="urn:microsoft.com/office/officeart/2005/8/layout/process2"/>
    <dgm:cxn modelId="{32A56657-97BE-46AC-9A4F-3602C332F357}" type="presParOf" srcId="{FAAA5AA9-EA6C-47FB-AF32-5FC934DF5EEF}" destId="{E2692867-E858-4EB5-A969-4A901EC77DFC}" srcOrd="4" destOrd="0" presId="urn:microsoft.com/office/officeart/2005/8/layout/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A81810-6CD9-4439-BBB6-46A5E1E0F3F7}" type="doc">
      <dgm:prSet loTypeId="urn:microsoft.com/office/officeart/2005/8/layout/process2" loCatId="process" qsTypeId="urn:microsoft.com/office/officeart/2005/8/quickstyle/simple1#6" qsCatId="simple" csTypeId="urn:microsoft.com/office/officeart/2005/8/colors/accent1_2#6" csCatId="accent1" phldr="1"/>
      <dgm:spPr/>
    </dgm:pt>
    <dgm:pt modelId="{2F5E08B7-8B05-4B79-9BE4-1BC0964D6D3D}">
      <dgm:prSet phldrT="[Testo]" custT="1"/>
      <dgm:spPr>
        <a:solidFill>
          <a:srgbClr val="FAD2F7"/>
        </a:solidFill>
        <a:ln>
          <a:solidFill>
            <a:srgbClr val="7030A0"/>
          </a:solidFill>
        </a:ln>
      </dgm:spPr>
      <dgm:t>
        <a:bodyPr/>
        <a:lstStyle/>
        <a:p>
          <a:r>
            <a:rPr lang="it-IT" sz="1400" dirty="0" smtClean="0">
              <a:solidFill>
                <a:schemeClr val="tx1"/>
              </a:solidFill>
            </a:rPr>
            <a:t>Immagini suoni e colori</a:t>
          </a:r>
          <a:endParaRPr lang="it-IT" sz="1400" dirty="0">
            <a:solidFill>
              <a:schemeClr val="tx1"/>
            </a:solidFill>
          </a:endParaRPr>
        </a:p>
      </dgm:t>
    </dgm:pt>
    <dgm:pt modelId="{709CCA89-94B9-4D50-B46A-DF7496D8CC50}" type="parTrans" cxnId="{EBDAE3BB-2B07-4521-8826-3E2210488A72}">
      <dgm:prSet/>
      <dgm:spPr/>
      <dgm:t>
        <a:bodyPr/>
        <a:lstStyle/>
        <a:p>
          <a:endParaRPr lang="it-IT"/>
        </a:p>
      </dgm:t>
    </dgm:pt>
    <dgm:pt modelId="{0BBD437A-7CEF-43A7-B854-91AEF4F4EF16}" type="sibTrans" cxnId="{EBDAE3BB-2B07-4521-8826-3E2210488A72}">
      <dgm:prSet/>
      <dgm:spPr>
        <a:solidFill>
          <a:srgbClr val="7030A0"/>
        </a:solidFill>
      </dgm:spPr>
      <dgm:t>
        <a:bodyPr/>
        <a:lstStyle/>
        <a:p>
          <a:endParaRPr lang="it-IT"/>
        </a:p>
      </dgm:t>
    </dgm:pt>
    <dgm:pt modelId="{5EB19E49-A706-4F65-A3D4-6FD36E70D482}">
      <dgm:prSet phldrT="[Testo]" custT="1"/>
      <dgm:spPr>
        <a:solidFill>
          <a:schemeClr val="accent4">
            <a:lumMod val="40000"/>
            <a:lumOff val="60000"/>
          </a:schemeClr>
        </a:solidFill>
        <a:ln>
          <a:solidFill>
            <a:srgbClr val="7030A0"/>
          </a:solidFill>
        </a:ln>
      </dgm:spPr>
      <dgm:t>
        <a:bodyPr/>
        <a:lstStyle/>
        <a:p>
          <a:r>
            <a:rPr lang="it-IT" sz="1400" dirty="0" smtClean="0">
              <a:solidFill>
                <a:schemeClr val="tx1"/>
              </a:solidFill>
            </a:rPr>
            <a:t>Arte e immagine</a:t>
          </a:r>
        </a:p>
        <a:p>
          <a:r>
            <a:rPr lang="it-IT" sz="1400" dirty="0" smtClean="0">
              <a:solidFill>
                <a:schemeClr val="tx1"/>
              </a:solidFill>
            </a:rPr>
            <a:t>I°,II°,III°,IV°,V°</a:t>
          </a:r>
        </a:p>
        <a:p>
          <a:r>
            <a:rPr lang="it-IT" sz="1400" dirty="0" smtClean="0">
              <a:solidFill>
                <a:schemeClr val="tx1"/>
              </a:solidFill>
            </a:rPr>
            <a:t>Musica</a:t>
          </a:r>
        </a:p>
        <a:p>
          <a:r>
            <a:rPr lang="it-IT" sz="1400" dirty="0" smtClean="0">
              <a:solidFill>
                <a:schemeClr val="tx1"/>
              </a:solidFill>
            </a:rPr>
            <a:t>I°,II°,III°,IV°,V°</a:t>
          </a:r>
          <a:endParaRPr lang="it-IT" sz="1400" dirty="0">
            <a:solidFill>
              <a:schemeClr val="tx1"/>
            </a:solidFill>
          </a:endParaRPr>
        </a:p>
      </dgm:t>
    </dgm:pt>
    <dgm:pt modelId="{5A29D1FB-AE93-4DB6-8CEB-AF5C101F94E7}" type="parTrans" cxnId="{4E11283D-211A-4817-B372-B51488EBC726}">
      <dgm:prSet/>
      <dgm:spPr/>
      <dgm:t>
        <a:bodyPr/>
        <a:lstStyle/>
        <a:p>
          <a:endParaRPr lang="it-IT"/>
        </a:p>
      </dgm:t>
    </dgm:pt>
    <dgm:pt modelId="{666600BF-D715-424A-B5A1-5456AAFBCBD3}" type="sibTrans" cxnId="{4E11283D-211A-4817-B372-B51488EBC726}">
      <dgm:prSet/>
      <dgm:spPr>
        <a:solidFill>
          <a:srgbClr val="7030A0"/>
        </a:solidFill>
      </dgm:spPr>
      <dgm:t>
        <a:bodyPr/>
        <a:lstStyle/>
        <a:p>
          <a:endParaRPr lang="it-IT"/>
        </a:p>
      </dgm:t>
    </dgm:pt>
    <dgm:pt modelId="{9A5D9E62-73F2-4930-BDFD-FE369A00EF2C}">
      <dgm:prSet phldrT="[Testo]" custT="1"/>
      <dgm:spPr>
        <a:solidFill>
          <a:srgbClr val="FF3399"/>
        </a:solidFill>
        <a:ln>
          <a:solidFill>
            <a:srgbClr val="7030A0"/>
          </a:solidFill>
        </a:ln>
      </dgm:spPr>
      <dgm:t>
        <a:bodyPr/>
        <a:lstStyle/>
        <a:p>
          <a:r>
            <a:rPr lang="it-IT" sz="1400" dirty="0" smtClean="0">
              <a:solidFill>
                <a:schemeClr val="tx1"/>
              </a:solidFill>
            </a:rPr>
            <a:t>Arte e immagine </a:t>
          </a:r>
        </a:p>
        <a:p>
          <a:r>
            <a:rPr lang="it-IT" sz="1400" dirty="0" smtClean="0">
              <a:solidFill>
                <a:schemeClr val="tx1"/>
              </a:solidFill>
            </a:rPr>
            <a:t>I°,II°,III° </a:t>
          </a:r>
        </a:p>
        <a:p>
          <a:r>
            <a:rPr lang="it-IT" sz="1400" dirty="0" smtClean="0">
              <a:solidFill>
                <a:schemeClr val="tx1"/>
              </a:solidFill>
            </a:rPr>
            <a:t>Musica I°,II°,III° </a:t>
          </a:r>
          <a:endParaRPr lang="it-IT" sz="1400" dirty="0">
            <a:solidFill>
              <a:schemeClr val="tx1"/>
            </a:solidFill>
          </a:endParaRPr>
        </a:p>
      </dgm:t>
    </dgm:pt>
    <dgm:pt modelId="{ED8F80A2-8120-4B9B-9F87-B9077420B0E9}" type="parTrans" cxnId="{0D8A8B1B-4C3F-4B50-9E19-3E69EC27754F}">
      <dgm:prSet/>
      <dgm:spPr/>
      <dgm:t>
        <a:bodyPr/>
        <a:lstStyle/>
        <a:p>
          <a:endParaRPr lang="it-IT"/>
        </a:p>
      </dgm:t>
    </dgm:pt>
    <dgm:pt modelId="{B87CFCA4-0738-4694-B194-859A670A4EF6}" type="sibTrans" cxnId="{0D8A8B1B-4C3F-4B50-9E19-3E69EC27754F}">
      <dgm:prSet/>
      <dgm:spPr/>
      <dgm:t>
        <a:bodyPr/>
        <a:lstStyle/>
        <a:p>
          <a:endParaRPr lang="it-IT"/>
        </a:p>
      </dgm:t>
    </dgm:pt>
    <dgm:pt modelId="{27ED4DAD-437F-47C1-9513-F048B64BE751}" type="pres">
      <dgm:prSet presAssocID="{74A81810-6CD9-4439-BBB6-46A5E1E0F3F7}" presName="linearFlow" presStyleCnt="0">
        <dgm:presLayoutVars>
          <dgm:resizeHandles val="exact"/>
        </dgm:presLayoutVars>
      </dgm:prSet>
      <dgm:spPr/>
    </dgm:pt>
    <dgm:pt modelId="{5363ACE3-1BA1-4F24-A1FF-51312854970A}" type="pres">
      <dgm:prSet presAssocID="{2F5E08B7-8B05-4B79-9BE4-1BC0964D6D3D}" presName="node" presStyleLbl="node1" presStyleIdx="0" presStyleCnt="3" custScaleX="65228">
        <dgm:presLayoutVars>
          <dgm:bulletEnabled val="1"/>
        </dgm:presLayoutVars>
      </dgm:prSet>
      <dgm:spPr/>
      <dgm:t>
        <a:bodyPr/>
        <a:lstStyle/>
        <a:p>
          <a:endParaRPr lang="it-IT"/>
        </a:p>
      </dgm:t>
    </dgm:pt>
    <dgm:pt modelId="{02DB74AF-9584-4E7A-B857-072176E3B82A}" type="pres">
      <dgm:prSet presAssocID="{0BBD437A-7CEF-43A7-B854-91AEF4F4EF16}" presName="sibTrans" presStyleLbl="sibTrans2D1" presStyleIdx="0" presStyleCnt="2"/>
      <dgm:spPr/>
      <dgm:t>
        <a:bodyPr/>
        <a:lstStyle/>
        <a:p>
          <a:endParaRPr lang="it-IT"/>
        </a:p>
      </dgm:t>
    </dgm:pt>
    <dgm:pt modelId="{3FEB521A-90E0-4E33-A13B-F82D552C581E}" type="pres">
      <dgm:prSet presAssocID="{0BBD437A-7CEF-43A7-B854-91AEF4F4EF16}" presName="connectorText" presStyleLbl="sibTrans2D1" presStyleIdx="0" presStyleCnt="2"/>
      <dgm:spPr/>
      <dgm:t>
        <a:bodyPr/>
        <a:lstStyle/>
        <a:p>
          <a:endParaRPr lang="it-IT"/>
        </a:p>
      </dgm:t>
    </dgm:pt>
    <dgm:pt modelId="{D2DF0EF9-5B63-4620-B078-408275A430F7}" type="pres">
      <dgm:prSet presAssocID="{5EB19E49-A706-4F65-A3D4-6FD36E70D482}" presName="node" presStyleLbl="node1" presStyleIdx="1" presStyleCnt="3" custScaleX="75212">
        <dgm:presLayoutVars>
          <dgm:bulletEnabled val="1"/>
        </dgm:presLayoutVars>
      </dgm:prSet>
      <dgm:spPr/>
      <dgm:t>
        <a:bodyPr/>
        <a:lstStyle/>
        <a:p>
          <a:endParaRPr lang="it-IT"/>
        </a:p>
      </dgm:t>
    </dgm:pt>
    <dgm:pt modelId="{CBF9DB54-6B1E-42C0-AE03-7295CB8F0B0A}" type="pres">
      <dgm:prSet presAssocID="{666600BF-D715-424A-B5A1-5456AAFBCBD3}" presName="sibTrans" presStyleLbl="sibTrans2D1" presStyleIdx="1" presStyleCnt="2"/>
      <dgm:spPr/>
      <dgm:t>
        <a:bodyPr/>
        <a:lstStyle/>
        <a:p>
          <a:endParaRPr lang="it-IT"/>
        </a:p>
      </dgm:t>
    </dgm:pt>
    <dgm:pt modelId="{AC39BCE7-3ED6-4E1C-8773-C90909334CFC}" type="pres">
      <dgm:prSet presAssocID="{666600BF-D715-424A-B5A1-5456AAFBCBD3}" presName="connectorText" presStyleLbl="sibTrans2D1" presStyleIdx="1" presStyleCnt="2"/>
      <dgm:spPr/>
      <dgm:t>
        <a:bodyPr/>
        <a:lstStyle/>
        <a:p>
          <a:endParaRPr lang="it-IT"/>
        </a:p>
      </dgm:t>
    </dgm:pt>
    <dgm:pt modelId="{226AC2FD-D06A-4B62-8DBF-5DFBDC183BA7}" type="pres">
      <dgm:prSet presAssocID="{9A5D9E62-73F2-4930-BDFD-FE369A00EF2C}" presName="node" presStyleLbl="node1" presStyleIdx="2" presStyleCnt="3" custScaleX="67501">
        <dgm:presLayoutVars>
          <dgm:bulletEnabled val="1"/>
        </dgm:presLayoutVars>
      </dgm:prSet>
      <dgm:spPr/>
      <dgm:t>
        <a:bodyPr/>
        <a:lstStyle/>
        <a:p>
          <a:endParaRPr lang="it-IT"/>
        </a:p>
      </dgm:t>
    </dgm:pt>
  </dgm:ptLst>
  <dgm:cxnLst>
    <dgm:cxn modelId="{4141BD35-5E57-47ED-8580-1DB825CB1C99}" type="presOf" srcId="{0BBD437A-7CEF-43A7-B854-91AEF4F4EF16}" destId="{02DB74AF-9584-4E7A-B857-072176E3B82A}" srcOrd="0" destOrd="0" presId="urn:microsoft.com/office/officeart/2005/8/layout/process2"/>
    <dgm:cxn modelId="{A767B667-AA54-4607-95A9-93922C13FDB1}" type="presOf" srcId="{2F5E08B7-8B05-4B79-9BE4-1BC0964D6D3D}" destId="{5363ACE3-1BA1-4F24-A1FF-51312854970A}" srcOrd="0" destOrd="0" presId="urn:microsoft.com/office/officeart/2005/8/layout/process2"/>
    <dgm:cxn modelId="{369FC0AC-E9FD-4376-A6FF-4B8DB3E3F4AE}" type="presOf" srcId="{666600BF-D715-424A-B5A1-5456AAFBCBD3}" destId="{AC39BCE7-3ED6-4E1C-8773-C90909334CFC}" srcOrd="1" destOrd="0" presId="urn:microsoft.com/office/officeart/2005/8/layout/process2"/>
    <dgm:cxn modelId="{4C03B7FC-CB55-43D1-95D4-60471A15B7E5}" type="presOf" srcId="{0BBD437A-7CEF-43A7-B854-91AEF4F4EF16}" destId="{3FEB521A-90E0-4E33-A13B-F82D552C581E}" srcOrd="1" destOrd="0" presId="urn:microsoft.com/office/officeart/2005/8/layout/process2"/>
    <dgm:cxn modelId="{EBDAE3BB-2B07-4521-8826-3E2210488A72}" srcId="{74A81810-6CD9-4439-BBB6-46A5E1E0F3F7}" destId="{2F5E08B7-8B05-4B79-9BE4-1BC0964D6D3D}" srcOrd="0" destOrd="0" parTransId="{709CCA89-94B9-4D50-B46A-DF7496D8CC50}" sibTransId="{0BBD437A-7CEF-43A7-B854-91AEF4F4EF16}"/>
    <dgm:cxn modelId="{6B14B9B6-B3EA-4C52-BBD6-262CF072F13A}" type="presOf" srcId="{666600BF-D715-424A-B5A1-5456AAFBCBD3}" destId="{CBF9DB54-6B1E-42C0-AE03-7295CB8F0B0A}" srcOrd="0" destOrd="0" presId="urn:microsoft.com/office/officeart/2005/8/layout/process2"/>
    <dgm:cxn modelId="{30FB108D-613B-46E9-9CF1-692B92B4C644}" type="presOf" srcId="{9A5D9E62-73F2-4930-BDFD-FE369A00EF2C}" destId="{226AC2FD-D06A-4B62-8DBF-5DFBDC183BA7}" srcOrd="0" destOrd="0" presId="urn:microsoft.com/office/officeart/2005/8/layout/process2"/>
    <dgm:cxn modelId="{4E11283D-211A-4817-B372-B51488EBC726}" srcId="{74A81810-6CD9-4439-BBB6-46A5E1E0F3F7}" destId="{5EB19E49-A706-4F65-A3D4-6FD36E70D482}" srcOrd="1" destOrd="0" parTransId="{5A29D1FB-AE93-4DB6-8CEB-AF5C101F94E7}" sibTransId="{666600BF-D715-424A-B5A1-5456AAFBCBD3}"/>
    <dgm:cxn modelId="{B57A1DE4-D718-4BAF-97AC-A4FC1D99C345}" type="presOf" srcId="{74A81810-6CD9-4439-BBB6-46A5E1E0F3F7}" destId="{27ED4DAD-437F-47C1-9513-F048B64BE751}" srcOrd="0" destOrd="0" presId="urn:microsoft.com/office/officeart/2005/8/layout/process2"/>
    <dgm:cxn modelId="{187855BE-D90B-4189-B4CA-4E2060B9F85A}" type="presOf" srcId="{5EB19E49-A706-4F65-A3D4-6FD36E70D482}" destId="{D2DF0EF9-5B63-4620-B078-408275A430F7}" srcOrd="0" destOrd="0" presId="urn:microsoft.com/office/officeart/2005/8/layout/process2"/>
    <dgm:cxn modelId="{0D8A8B1B-4C3F-4B50-9E19-3E69EC27754F}" srcId="{74A81810-6CD9-4439-BBB6-46A5E1E0F3F7}" destId="{9A5D9E62-73F2-4930-BDFD-FE369A00EF2C}" srcOrd="2" destOrd="0" parTransId="{ED8F80A2-8120-4B9B-9F87-B9077420B0E9}" sibTransId="{B87CFCA4-0738-4694-B194-859A670A4EF6}"/>
    <dgm:cxn modelId="{8F31946D-E306-4144-A6C0-FED103BCA987}" type="presParOf" srcId="{27ED4DAD-437F-47C1-9513-F048B64BE751}" destId="{5363ACE3-1BA1-4F24-A1FF-51312854970A}" srcOrd="0" destOrd="0" presId="urn:microsoft.com/office/officeart/2005/8/layout/process2"/>
    <dgm:cxn modelId="{0619EB52-9F6B-4DAA-839E-C06CCCB2A588}" type="presParOf" srcId="{27ED4DAD-437F-47C1-9513-F048B64BE751}" destId="{02DB74AF-9584-4E7A-B857-072176E3B82A}" srcOrd="1" destOrd="0" presId="urn:microsoft.com/office/officeart/2005/8/layout/process2"/>
    <dgm:cxn modelId="{408BBF73-7120-4C74-B5C3-4FEE786EF9A5}" type="presParOf" srcId="{02DB74AF-9584-4E7A-B857-072176E3B82A}" destId="{3FEB521A-90E0-4E33-A13B-F82D552C581E}" srcOrd="0" destOrd="0" presId="urn:microsoft.com/office/officeart/2005/8/layout/process2"/>
    <dgm:cxn modelId="{470CB5FC-C01D-4D3E-8A55-AA1513B72123}" type="presParOf" srcId="{27ED4DAD-437F-47C1-9513-F048B64BE751}" destId="{D2DF0EF9-5B63-4620-B078-408275A430F7}" srcOrd="2" destOrd="0" presId="urn:microsoft.com/office/officeart/2005/8/layout/process2"/>
    <dgm:cxn modelId="{06CD6FEE-7990-4D37-A34B-EB9E9D486CE0}" type="presParOf" srcId="{27ED4DAD-437F-47C1-9513-F048B64BE751}" destId="{CBF9DB54-6B1E-42C0-AE03-7295CB8F0B0A}" srcOrd="3" destOrd="0" presId="urn:microsoft.com/office/officeart/2005/8/layout/process2"/>
    <dgm:cxn modelId="{96F28A1F-08C3-4A23-A778-99ED211459F1}" type="presParOf" srcId="{CBF9DB54-6B1E-42C0-AE03-7295CB8F0B0A}" destId="{AC39BCE7-3ED6-4E1C-8773-C90909334CFC}" srcOrd="0" destOrd="0" presId="urn:microsoft.com/office/officeart/2005/8/layout/process2"/>
    <dgm:cxn modelId="{5C934C10-888B-4328-BEEA-9507C85FE281}" type="presParOf" srcId="{27ED4DAD-437F-47C1-9513-F048B64BE751}" destId="{226AC2FD-D06A-4B62-8DBF-5DFBDC183BA7}" srcOrd="4" destOrd="0" presId="urn:microsoft.com/office/officeart/2005/8/layout/process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1CFB3-AF71-4930-816E-FC8DBDF9671D}" type="doc">
      <dgm:prSet loTypeId="urn:microsoft.com/office/officeart/2005/8/layout/process2" loCatId="process" qsTypeId="urn:microsoft.com/office/officeart/2005/8/quickstyle/simple1#7" qsCatId="simple" csTypeId="urn:microsoft.com/office/officeart/2005/8/colors/accent1_2#7" csCatId="accent1" phldr="1"/>
      <dgm:spPr/>
    </dgm:pt>
    <dgm:pt modelId="{E1036BB3-FC9A-497B-9656-620A183A8BD4}">
      <dgm:prSet phldrT="[Testo]"/>
      <dgm:spPr>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hlinkClick xmlns:r="http://schemas.openxmlformats.org/officeDocument/2006/relationships" r:id="rId1" action="ppaction://hlinksldjump"/>
            </a:rPr>
            <a:t>Competenze disciplinari</a:t>
          </a:r>
          <a:endParaRPr lang="it-IT" dirty="0"/>
        </a:p>
      </dgm:t>
    </dgm:pt>
    <dgm:pt modelId="{663F3406-C109-4020-911A-6C2902544C71}" type="parTrans" cxnId="{844844AD-8D02-469B-91B3-15535DE79F4D}">
      <dgm:prSet/>
      <dgm:spPr/>
      <dgm:t>
        <a:bodyPr/>
        <a:lstStyle/>
        <a:p>
          <a:endParaRPr lang="it-IT"/>
        </a:p>
      </dgm:t>
    </dgm:pt>
    <dgm:pt modelId="{7B700F57-3E90-4C95-B956-103E0D489AB1}" type="sibTrans" cxnId="{844844AD-8D02-469B-91B3-15535DE79F4D}">
      <dgm:prSet/>
      <dgm:spPr>
        <a:solidFill>
          <a:schemeClr val="bg1"/>
        </a:solidFill>
      </dgm:spPr>
      <dgm:t>
        <a:bodyPr/>
        <a:lstStyle/>
        <a:p>
          <a:endParaRPr lang="it-IT"/>
        </a:p>
      </dgm:t>
    </dgm:pt>
    <dgm:pt modelId="{90657326-457C-4D6C-85F8-70DF0B4D1F52}">
      <dgm:prSet phldrT="[Testo]"/>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hlinkClick xmlns:r="http://schemas.openxmlformats.org/officeDocument/2006/relationships" r:id="rId2" action="ppaction://hlinksldjump"/>
            </a:rPr>
            <a:t>Competenze europee e di cittadinanza attiva</a:t>
          </a:r>
          <a:endParaRPr lang="it-IT" dirty="0" smtClean="0"/>
        </a:p>
      </dgm:t>
    </dgm:pt>
    <dgm:pt modelId="{4A0E7EE8-CB4C-42ED-9A2C-AFCCD2877D5A}" type="parTrans" cxnId="{60E6E52D-C679-4BC3-9686-055D1EC5BD16}">
      <dgm:prSet/>
      <dgm:spPr/>
      <dgm:t>
        <a:bodyPr/>
        <a:lstStyle/>
        <a:p>
          <a:endParaRPr lang="it-IT"/>
        </a:p>
      </dgm:t>
    </dgm:pt>
    <dgm:pt modelId="{7D1DC0C2-A411-4707-BF2C-65E64275FCD2}" type="sibTrans" cxnId="{60E6E52D-C679-4BC3-9686-055D1EC5BD16}">
      <dgm:prSet/>
      <dgm:spPr>
        <a:solidFill>
          <a:schemeClr val="bg1"/>
        </a:solidFill>
      </dgm:spPr>
      <dgm:t>
        <a:bodyPr/>
        <a:lstStyle/>
        <a:p>
          <a:endParaRPr lang="it-IT"/>
        </a:p>
      </dgm:t>
    </dgm:pt>
    <dgm:pt modelId="{9E457ECE-61D0-4DBD-AD39-73897BFD31C3}">
      <dgm:prSet phldrT="[Testo]"/>
      <dgm:spPr>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it-IT" dirty="0" smtClean="0"/>
            <a:t>Sviluppo armonico  e integrale della persona,all’interno della Costituzione italiana e della tradizione Europea</a:t>
          </a:r>
          <a:endParaRPr lang="it-IT" dirty="0"/>
        </a:p>
      </dgm:t>
    </dgm:pt>
    <dgm:pt modelId="{489FB5AC-5F7A-427C-9E98-5A5CA2CDD129}" type="parTrans" cxnId="{14749ACB-0390-4691-83D0-858C65D327A3}">
      <dgm:prSet/>
      <dgm:spPr/>
      <dgm:t>
        <a:bodyPr/>
        <a:lstStyle/>
        <a:p>
          <a:endParaRPr lang="it-IT"/>
        </a:p>
      </dgm:t>
    </dgm:pt>
    <dgm:pt modelId="{86512AB6-EE8E-483B-90CD-239B1671F5A2}" type="sibTrans" cxnId="{14749ACB-0390-4691-83D0-858C65D327A3}">
      <dgm:prSet/>
      <dgm:spPr/>
      <dgm:t>
        <a:bodyPr/>
        <a:lstStyle/>
        <a:p>
          <a:endParaRPr lang="it-IT"/>
        </a:p>
      </dgm:t>
    </dgm:pt>
    <dgm:pt modelId="{78433E88-86D7-4A90-A198-5EB689F37D25}" type="pres">
      <dgm:prSet presAssocID="{10A1CFB3-AF71-4930-816E-FC8DBDF9671D}" presName="linearFlow" presStyleCnt="0">
        <dgm:presLayoutVars>
          <dgm:resizeHandles val="exact"/>
        </dgm:presLayoutVars>
      </dgm:prSet>
      <dgm:spPr/>
    </dgm:pt>
    <dgm:pt modelId="{F036E25A-BBF3-46C6-B83E-F2DDA9900D12}" type="pres">
      <dgm:prSet presAssocID="{E1036BB3-FC9A-497B-9656-620A183A8BD4}" presName="node" presStyleLbl="node1" presStyleIdx="0" presStyleCnt="3" custScaleX="196872">
        <dgm:presLayoutVars>
          <dgm:bulletEnabled val="1"/>
        </dgm:presLayoutVars>
      </dgm:prSet>
      <dgm:spPr/>
      <dgm:t>
        <a:bodyPr/>
        <a:lstStyle/>
        <a:p>
          <a:endParaRPr lang="it-IT"/>
        </a:p>
      </dgm:t>
    </dgm:pt>
    <dgm:pt modelId="{79736331-E362-4475-B456-E35A9C02F808}" type="pres">
      <dgm:prSet presAssocID="{7B700F57-3E90-4C95-B956-103E0D489AB1}" presName="sibTrans" presStyleLbl="sibTrans2D1" presStyleIdx="0" presStyleCnt="2"/>
      <dgm:spPr/>
      <dgm:t>
        <a:bodyPr/>
        <a:lstStyle/>
        <a:p>
          <a:endParaRPr lang="it-IT"/>
        </a:p>
      </dgm:t>
    </dgm:pt>
    <dgm:pt modelId="{EFEFD3D9-A125-4D50-9F39-1C4A31683995}" type="pres">
      <dgm:prSet presAssocID="{7B700F57-3E90-4C95-B956-103E0D489AB1}" presName="connectorText" presStyleLbl="sibTrans2D1" presStyleIdx="0" presStyleCnt="2"/>
      <dgm:spPr/>
      <dgm:t>
        <a:bodyPr/>
        <a:lstStyle/>
        <a:p>
          <a:endParaRPr lang="it-IT"/>
        </a:p>
      </dgm:t>
    </dgm:pt>
    <dgm:pt modelId="{0BDAE819-8C31-4C56-80D9-6A00E8F51567}" type="pres">
      <dgm:prSet presAssocID="{90657326-457C-4D6C-85F8-70DF0B4D1F52}" presName="node" presStyleLbl="node1" presStyleIdx="1" presStyleCnt="3" custScaleX="267746">
        <dgm:presLayoutVars>
          <dgm:bulletEnabled val="1"/>
        </dgm:presLayoutVars>
      </dgm:prSet>
      <dgm:spPr/>
      <dgm:t>
        <a:bodyPr/>
        <a:lstStyle/>
        <a:p>
          <a:endParaRPr lang="it-IT"/>
        </a:p>
      </dgm:t>
    </dgm:pt>
    <dgm:pt modelId="{2BF3345A-065B-4C2B-A3E8-A890EEF29B33}" type="pres">
      <dgm:prSet presAssocID="{7D1DC0C2-A411-4707-BF2C-65E64275FCD2}" presName="sibTrans" presStyleLbl="sibTrans2D1" presStyleIdx="1" presStyleCnt="2"/>
      <dgm:spPr/>
      <dgm:t>
        <a:bodyPr/>
        <a:lstStyle/>
        <a:p>
          <a:endParaRPr lang="it-IT"/>
        </a:p>
      </dgm:t>
    </dgm:pt>
    <dgm:pt modelId="{D7F694E6-7F32-47C8-B907-EDDBCDB2F809}" type="pres">
      <dgm:prSet presAssocID="{7D1DC0C2-A411-4707-BF2C-65E64275FCD2}" presName="connectorText" presStyleLbl="sibTrans2D1" presStyleIdx="1" presStyleCnt="2"/>
      <dgm:spPr/>
      <dgm:t>
        <a:bodyPr/>
        <a:lstStyle/>
        <a:p>
          <a:endParaRPr lang="it-IT"/>
        </a:p>
      </dgm:t>
    </dgm:pt>
    <dgm:pt modelId="{293BB4E9-BBD2-41E2-A817-5E02A19773FC}" type="pres">
      <dgm:prSet presAssocID="{9E457ECE-61D0-4DBD-AD39-73897BFD31C3}" presName="node" presStyleLbl="node1" presStyleIdx="2" presStyleCnt="3" custScaleX="333333" custLinFactNeighborX="-3608" custLinFactNeighborY="2597">
        <dgm:presLayoutVars>
          <dgm:bulletEnabled val="1"/>
        </dgm:presLayoutVars>
      </dgm:prSet>
      <dgm:spPr/>
      <dgm:t>
        <a:bodyPr/>
        <a:lstStyle/>
        <a:p>
          <a:endParaRPr lang="it-IT"/>
        </a:p>
      </dgm:t>
    </dgm:pt>
  </dgm:ptLst>
  <dgm:cxnLst>
    <dgm:cxn modelId="{844844AD-8D02-469B-91B3-15535DE79F4D}" srcId="{10A1CFB3-AF71-4930-816E-FC8DBDF9671D}" destId="{E1036BB3-FC9A-497B-9656-620A183A8BD4}" srcOrd="0" destOrd="0" parTransId="{663F3406-C109-4020-911A-6C2902544C71}" sibTransId="{7B700F57-3E90-4C95-B956-103E0D489AB1}"/>
    <dgm:cxn modelId="{3965FCD5-34AE-40A0-839A-06373517F21B}" type="presOf" srcId="{90657326-457C-4D6C-85F8-70DF0B4D1F52}" destId="{0BDAE819-8C31-4C56-80D9-6A00E8F51567}" srcOrd="0" destOrd="0" presId="urn:microsoft.com/office/officeart/2005/8/layout/process2"/>
    <dgm:cxn modelId="{EC39F259-43E3-4231-8F70-F3447820E818}" type="presOf" srcId="{7B700F57-3E90-4C95-B956-103E0D489AB1}" destId="{EFEFD3D9-A125-4D50-9F39-1C4A31683995}" srcOrd="1" destOrd="0" presId="urn:microsoft.com/office/officeart/2005/8/layout/process2"/>
    <dgm:cxn modelId="{271AAF36-A176-41BD-BABC-412BB8B99EC5}" type="presOf" srcId="{7D1DC0C2-A411-4707-BF2C-65E64275FCD2}" destId="{D7F694E6-7F32-47C8-B907-EDDBCDB2F809}" srcOrd="1" destOrd="0" presId="urn:microsoft.com/office/officeart/2005/8/layout/process2"/>
    <dgm:cxn modelId="{01F55FB0-37FB-45C2-9B10-7F1B71ED02C7}" type="presOf" srcId="{9E457ECE-61D0-4DBD-AD39-73897BFD31C3}" destId="{293BB4E9-BBD2-41E2-A817-5E02A19773FC}" srcOrd="0" destOrd="0" presId="urn:microsoft.com/office/officeart/2005/8/layout/process2"/>
    <dgm:cxn modelId="{2F7ECE57-17D8-4A4E-B6E9-00415F15D555}" type="presOf" srcId="{7B700F57-3E90-4C95-B956-103E0D489AB1}" destId="{79736331-E362-4475-B456-E35A9C02F808}" srcOrd="0" destOrd="0" presId="urn:microsoft.com/office/officeart/2005/8/layout/process2"/>
    <dgm:cxn modelId="{14749ACB-0390-4691-83D0-858C65D327A3}" srcId="{10A1CFB3-AF71-4930-816E-FC8DBDF9671D}" destId="{9E457ECE-61D0-4DBD-AD39-73897BFD31C3}" srcOrd="2" destOrd="0" parTransId="{489FB5AC-5F7A-427C-9E98-5A5CA2CDD129}" sibTransId="{86512AB6-EE8E-483B-90CD-239B1671F5A2}"/>
    <dgm:cxn modelId="{C442AB2A-2ECC-43C3-9C9C-09288F2F3E8C}" type="presOf" srcId="{7D1DC0C2-A411-4707-BF2C-65E64275FCD2}" destId="{2BF3345A-065B-4C2B-A3E8-A890EEF29B33}" srcOrd="0" destOrd="0" presId="urn:microsoft.com/office/officeart/2005/8/layout/process2"/>
    <dgm:cxn modelId="{5A9311A0-8C83-4B0D-85F5-A6C20367B49B}" type="presOf" srcId="{E1036BB3-FC9A-497B-9656-620A183A8BD4}" destId="{F036E25A-BBF3-46C6-B83E-F2DDA9900D12}" srcOrd="0" destOrd="0" presId="urn:microsoft.com/office/officeart/2005/8/layout/process2"/>
    <dgm:cxn modelId="{60E6E52D-C679-4BC3-9686-055D1EC5BD16}" srcId="{10A1CFB3-AF71-4930-816E-FC8DBDF9671D}" destId="{90657326-457C-4D6C-85F8-70DF0B4D1F52}" srcOrd="1" destOrd="0" parTransId="{4A0E7EE8-CB4C-42ED-9A2C-AFCCD2877D5A}" sibTransId="{7D1DC0C2-A411-4707-BF2C-65E64275FCD2}"/>
    <dgm:cxn modelId="{E2F142F3-DC8F-4621-B7F0-FACBDE49501E}" type="presOf" srcId="{10A1CFB3-AF71-4930-816E-FC8DBDF9671D}" destId="{78433E88-86D7-4A90-A198-5EB689F37D25}" srcOrd="0" destOrd="0" presId="urn:microsoft.com/office/officeart/2005/8/layout/process2"/>
    <dgm:cxn modelId="{AAFC008A-8428-4530-80F2-2AF66BA13312}" type="presParOf" srcId="{78433E88-86D7-4A90-A198-5EB689F37D25}" destId="{F036E25A-BBF3-46C6-B83E-F2DDA9900D12}" srcOrd="0" destOrd="0" presId="urn:microsoft.com/office/officeart/2005/8/layout/process2"/>
    <dgm:cxn modelId="{51BF2A6C-A09E-49B7-97ED-CB120D1BA748}" type="presParOf" srcId="{78433E88-86D7-4A90-A198-5EB689F37D25}" destId="{79736331-E362-4475-B456-E35A9C02F808}" srcOrd="1" destOrd="0" presId="urn:microsoft.com/office/officeart/2005/8/layout/process2"/>
    <dgm:cxn modelId="{EEA74941-1520-4432-9DD8-584C934B779D}" type="presParOf" srcId="{79736331-E362-4475-B456-E35A9C02F808}" destId="{EFEFD3D9-A125-4D50-9F39-1C4A31683995}" srcOrd="0" destOrd="0" presId="urn:microsoft.com/office/officeart/2005/8/layout/process2"/>
    <dgm:cxn modelId="{F923D89F-9AEB-4A80-8CE8-18A6C38F8D83}" type="presParOf" srcId="{78433E88-86D7-4A90-A198-5EB689F37D25}" destId="{0BDAE819-8C31-4C56-80D9-6A00E8F51567}" srcOrd="2" destOrd="0" presId="urn:microsoft.com/office/officeart/2005/8/layout/process2"/>
    <dgm:cxn modelId="{69857747-71A7-45B8-B82C-A53C74AADAD9}" type="presParOf" srcId="{78433E88-86D7-4A90-A198-5EB689F37D25}" destId="{2BF3345A-065B-4C2B-A3E8-A890EEF29B33}" srcOrd="3" destOrd="0" presId="urn:microsoft.com/office/officeart/2005/8/layout/process2"/>
    <dgm:cxn modelId="{3A1670D3-0919-4A7A-8BE4-AE0AA031D240}" type="presParOf" srcId="{2BF3345A-065B-4C2B-A3E8-A890EEF29B33}" destId="{D7F694E6-7F32-47C8-B907-EDDBCDB2F809}" srcOrd="0" destOrd="0" presId="urn:microsoft.com/office/officeart/2005/8/layout/process2"/>
    <dgm:cxn modelId="{3BB31D38-5238-4191-AF2A-4A22F1A30596}" type="presParOf" srcId="{78433E88-86D7-4A90-A198-5EB689F37D25}" destId="{293BB4E9-BBD2-41E2-A817-5E02A19773F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7FD759-CE7F-4119-A83B-84E120CC5BD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it-IT"/>
        </a:p>
      </dgm:t>
    </dgm:pt>
    <dgm:pt modelId="{3F1FB740-63B3-4DAA-87F6-3594C415805E}">
      <dgm:prSet phldrT="[Testo]"/>
      <dgm:spPr/>
      <dgm:t>
        <a:bodyPr/>
        <a:lstStyle/>
        <a:p>
          <a:r>
            <a:rPr lang="it-IT" dirty="0" smtClean="0"/>
            <a:t>Clima della classe</a:t>
          </a:r>
          <a:endParaRPr lang="it-IT" dirty="0"/>
        </a:p>
      </dgm:t>
    </dgm:pt>
    <dgm:pt modelId="{CB7DF191-8552-46A9-BF62-9F8D668C3E07}" type="parTrans" cxnId="{E7ECE912-0185-4418-B3C6-2518F8E8E6C8}">
      <dgm:prSet/>
      <dgm:spPr/>
      <dgm:t>
        <a:bodyPr/>
        <a:lstStyle/>
        <a:p>
          <a:endParaRPr lang="it-IT"/>
        </a:p>
      </dgm:t>
    </dgm:pt>
    <dgm:pt modelId="{3EE2F797-4A82-4C2E-BAE8-4533C6435996}" type="sibTrans" cxnId="{E7ECE912-0185-4418-B3C6-2518F8E8E6C8}">
      <dgm:prSet/>
      <dgm:spPr/>
      <dgm:t>
        <a:bodyPr/>
        <a:lstStyle/>
        <a:p>
          <a:endParaRPr lang="it-IT"/>
        </a:p>
      </dgm:t>
    </dgm:pt>
    <dgm:pt modelId="{CE6F1081-19B9-4D0D-8505-D306393138F5}">
      <dgm:prSet phldrT="[Testo]"/>
      <dgm:spPr/>
      <dgm:t>
        <a:bodyPr/>
        <a:lstStyle/>
        <a:p>
          <a:r>
            <a:rPr lang="it-IT" dirty="0" smtClean="0"/>
            <a:t>Chiarezza nel definire i criteri e i traguardi attesi</a:t>
          </a:r>
          <a:endParaRPr lang="it-IT" dirty="0"/>
        </a:p>
      </dgm:t>
    </dgm:pt>
    <dgm:pt modelId="{C2966835-8B95-4F63-B242-E7EFEAACCCBD}" type="parTrans" cxnId="{63BC4BBF-E261-4D31-8488-D10DE98A0467}">
      <dgm:prSet/>
      <dgm:spPr/>
      <dgm:t>
        <a:bodyPr/>
        <a:lstStyle/>
        <a:p>
          <a:endParaRPr lang="it-IT"/>
        </a:p>
      </dgm:t>
    </dgm:pt>
    <dgm:pt modelId="{CA19D82C-C935-4C68-9040-AED40F36B50C}" type="sibTrans" cxnId="{63BC4BBF-E261-4D31-8488-D10DE98A0467}">
      <dgm:prSet/>
      <dgm:spPr/>
      <dgm:t>
        <a:bodyPr/>
        <a:lstStyle/>
        <a:p>
          <a:endParaRPr lang="it-IT"/>
        </a:p>
      </dgm:t>
    </dgm:pt>
    <dgm:pt modelId="{28E7C1C8-9853-42CA-A841-D36231B4C09F}">
      <dgm:prSet phldrT="[Testo]"/>
      <dgm:spPr/>
      <dgm:t>
        <a:bodyPr/>
        <a:lstStyle/>
        <a:p>
          <a:r>
            <a:rPr lang="it-IT" dirty="0" smtClean="0"/>
            <a:t>Erogazione continua del feedback</a:t>
          </a:r>
          <a:endParaRPr lang="it-IT" dirty="0"/>
        </a:p>
      </dgm:t>
    </dgm:pt>
    <dgm:pt modelId="{0C03144E-AAC2-4DD9-8EF9-24D8D577C7FB}" type="parTrans" cxnId="{BF3E236D-2C9E-4520-9D77-452F95D01387}">
      <dgm:prSet/>
      <dgm:spPr/>
      <dgm:t>
        <a:bodyPr/>
        <a:lstStyle/>
        <a:p>
          <a:endParaRPr lang="it-IT"/>
        </a:p>
      </dgm:t>
    </dgm:pt>
    <dgm:pt modelId="{9A082634-02EE-45C7-8360-16E6F6D32E4D}" type="sibTrans" cxnId="{BF3E236D-2C9E-4520-9D77-452F95D01387}">
      <dgm:prSet/>
      <dgm:spPr/>
      <dgm:t>
        <a:bodyPr/>
        <a:lstStyle/>
        <a:p>
          <a:endParaRPr lang="it-IT"/>
        </a:p>
      </dgm:t>
    </dgm:pt>
    <dgm:pt modelId="{73198AD7-4E07-4DA5-8B2D-73B21E16580F}" type="pres">
      <dgm:prSet presAssocID="{8F7FD759-CE7F-4119-A83B-84E120CC5BD3}" presName="linear" presStyleCnt="0">
        <dgm:presLayoutVars>
          <dgm:dir/>
          <dgm:animLvl val="lvl"/>
          <dgm:resizeHandles val="exact"/>
        </dgm:presLayoutVars>
      </dgm:prSet>
      <dgm:spPr/>
      <dgm:t>
        <a:bodyPr/>
        <a:lstStyle/>
        <a:p>
          <a:endParaRPr lang="it-IT"/>
        </a:p>
      </dgm:t>
    </dgm:pt>
    <dgm:pt modelId="{994CE63E-2CD1-4B12-A4E4-C4DD5DD7249F}" type="pres">
      <dgm:prSet presAssocID="{3F1FB740-63B3-4DAA-87F6-3594C415805E}" presName="parentLin" presStyleCnt="0"/>
      <dgm:spPr/>
    </dgm:pt>
    <dgm:pt modelId="{62F179B3-90DC-41E7-90F1-F56255573507}" type="pres">
      <dgm:prSet presAssocID="{3F1FB740-63B3-4DAA-87F6-3594C415805E}" presName="parentLeftMargin" presStyleLbl="node1" presStyleIdx="0" presStyleCnt="3"/>
      <dgm:spPr/>
      <dgm:t>
        <a:bodyPr/>
        <a:lstStyle/>
        <a:p>
          <a:endParaRPr lang="it-IT"/>
        </a:p>
      </dgm:t>
    </dgm:pt>
    <dgm:pt modelId="{7883FC2A-BB15-4B31-8FD5-76E4B33F630B}" type="pres">
      <dgm:prSet presAssocID="{3F1FB740-63B3-4DAA-87F6-3594C415805E}" presName="parentText" presStyleLbl="node1" presStyleIdx="0" presStyleCnt="3">
        <dgm:presLayoutVars>
          <dgm:chMax val="0"/>
          <dgm:bulletEnabled val="1"/>
        </dgm:presLayoutVars>
      </dgm:prSet>
      <dgm:spPr/>
      <dgm:t>
        <a:bodyPr/>
        <a:lstStyle/>
        <a:p>
          <a:endParaRPr lang="it-IT"/>
        </a:p>
      </dgm:t>
    </dgm:pt>
    <dgm:pt modelId="{4FD90023-67FE-4764-9368-802082776545}" type="pres">
      <dgm:prSet presAssocID="{3F1FB740-63B3-4DAA-87F6-3594C415805E}" presName="negativeSpace" presStyleCnt="0"/>
      <dgm:spPr/>
    </dgm:pt>
    <dgm:pt modelId="{E9FECC2C-9B04-42E7-849F-B4467FA9F554}" type="pres">
      <dgm:prSet presAssocID="{3F1FB740-63B3-4DAA-87F6-3594C415805E}" presName="childText" presStyleLbl="conFgAcc1" presStyleIdx="0" presStyleCnt="3" custLinFactY="-13598" custLinFactNeighborX="4630" custLinFactNeighborY="-100000">
        <dgm:presLayoutVars>
          <dgm:bulletEnabled val="1"/>
        </dgm:presLayoutVars>
      </dgm:prSet>
      <dgm:spPr/>
    </dgm:pt>
    <dgm:pt modelId="{5E2D10E2-C7CE-4AFE-8668-E4C3D6EE2AC3}" type="pres">
      <dgm:prSet presAssocID="{3EE2F797-4A82-4C2E-BAE8-4533C6435996}" presName="spaceBetweenRectangles" presStyleCnt="0"/>
      <dgm:spPr/>
    </dgm:pt>
    <dgm:pt modelId="{7B5CFE2C-6E1A-4F62-BF50-13C696070DE0}" type="pres">
      <dgm:prSet presAssocID="{CE6F1081-19B9-4D0D-8505-D306393138F5}" presName="parentLin" presStyleCnt="0"/>
      <dgm:spPr/>
    </dgm:pt>
    <dgm:pt modelId="{11E666F8-7E43-488E-80D6-244028DDFD0A}" type="pres">
      <dgm:prSet presAssocID="{CE6F1081-19B9-4D0D-8505-D306393138F5}" presName="parentLeftMargin" presStyleLbl="node1" presStyleIdx="0" presStyleCnt="3"/>
      <dgm:spPr/>
      <dgm:t>
        <a:bodyPr/>
        <a:lstStyle/>
        <a:p>
          <a:endParaRPr lang="it-IT"/>
        </a:p>
      </dgm:t>
    </dgm:pt>
    <dgm:pt modelId="{8B3CEDFE-A8F7-475B-8783-2FA282E5D653}" type="pres">
      <dgm:prSet presAssocID="{CE6F1081-19B9-4D0D-8505-D306393138F5}" presName="parentText" presStyleLbl="node1" presStyleIdx="1" presStyleCnt="3">
        <dgm:presLayoutVars>
          <dgm:chMax val="0"/>
          <dgm:bulletEnabled val="1"/>
        </dgm:presLayoutVars>
      </dgm:prSet>
      <dgm:spPr/>
      <dgm:t>
        <a:bodyPr/>
        <a:lstStyle/>
        <a:p>
          <a:endParaRPr lang="it-IT"/>
        </a:p>
      </dgm:t>
    </dgm:pt>
    <dgm:pt modelId="{3AF04414-6BA7-4C4E-AEAC-2E4D979B7508}" type="pres">
      <dgm:prSet presAssocID="{CE6F1081-19B9-4D0D-8505-D306393138F5}" presName="negativeSpace" presStyleCnt="0"/>
      <dgm:spPr/>
    </dgm:pt>
    <dgm:pt modelId="{9949E39B-1A65-4A7C-86B6-F1F76788C90D}" type="pres">
      <dgm:prSet presAssocID="{CE6F1081-19B9-4D0D-8505-D306393138F5}" presName="childText" presStyleLbl="conFgAcc1" presStyleIdx="1" presStyleCnt="3">
        <dgm:presLayoutVars>
          <dgm:bulletEnabled val="1"/>
        </dgm:presLayoutVars>
      </dgm:prSet>
      <dgm:spPr/>
    </dgm:pt>
    <dgm:pt modelId="{7CE7259E-38B8-4D22-BB33-A664351B9710}" type="pres">
      <dgm:prSet presAssocID="{CA19D82C-C935-4C68-9040-AED40F36B50C}" presName="spaceBetweenRectangles" presStyleCnt="0"/>
      <dgm:spPr/>
    </dgm:pt>
    <dgm:pt modelId="{13F1BACC-07B7-4A91-96F5-D62A43EBBF1E}" type="pres">
      <dgm:prSet presAssocID="{28E7C1C8-9853-42CA-A841-D36231B4C09F}" presName="parentLin" presStyleCnt="0"/>
      <dgm:spPr/>
    </dgm:pt>
    <dgm:pt modelId="{3CB3D291-125A-437F-AF7F-1E786AF6429E}" type="pres">
      <dgm:prSet presAssocID="{28E7C1C8-9853-42CA-A841-D36231B4C09F}" presName="parentLeftMargin" presStyleLbl="node1" presStyleIdx="1" presStyleCnt="3"/>
      <dgm:spPr/>
      <dgm:t>
        <a:bodyPr/>
        <a:lstStyle/>
        <a:p>
          <a:endParaRPr lang="it-IT"/>
        </a:p>
      </dgm:t>
    </dgm:pt>
    <dgm:pt modelId="{9591EA7F-D41C-4BAB-A8EE-A42FDC9CB41D}" type="pres">
      <dgm:prSet presAssocID="{28E7C1C8-9853-42CA-A841-D36231B4C09F}" presName="parentText" presStyleLbl="node1" presStyleIdx="2" presStyleCnt="3">
        <dgm:presLayoutVars>
          <dgm:chMax val="0"/>
          <dgm:bulletEnabled val="1"/>
        </dgm:presLayoutVars>
      </dgm:prSet>
      <dgm:spPr/>
      <dgm:t>
        <a:bodyPr/>
        <a:lstStyle/>
        <a:p>
          <a:endParaRPr lang="it-IT"/>
        </a:p>
      </dgm:t>
    </dgm:pt>
    <dgm:pt modelId="{8C1A4178-DA2F-426C-A9BF-6F6FAF9E1926}" type="pres">
      <dgm:prSet presAssocID="{28E7C1C8-9853-42CA-A841-D36231B4C09F}" presName="negativeSpace" presStyleCnt="0"/>
      <dgm:spPr/>
    </dgm:pt>
    <dgm:pt modelId="{4B4C3266-D387-48D1-9BC3-6DD1BFCE0284}" type="pres">
      <dgm:prSet presAssocID="{28E7C1C8-9853-42CA-A841-D36231B4C09F}" presName="childText" presStyleLbl="conFgAcc1" presStyleIdx="2" presStyleCnt="3">
        <dgm:presLayoutVars>
          <dgm:bulletEnabled val="1"/>
        </dgm:presLayoutVars>
      </dgm:prSet>
      <dgm:spPr/>
    </dgm:pt>
  </dgm:ptLst>
  <dgm:cxnLst>
    <dgm:cxn modelId="{4F039DF6-E5ED-485D-8943-067087AB1443}" type="presOf" srcId="{CE6F1081-19B9-4D0D-8505-D306393138F5}" destId="{8B3CEDFE-A8F7-475B-8783-2FA282E5D653}" srcOrd="1" destOrd="0" presId="urn:microsoft.com/office/officeart/2005/8/layout/list1"/>
    <dgm:cxn modelId="{63BC4BBF-E261-4D31-8488-D10DE98A0467}" srcId="{8F7FD759-CE7F-4119-A83B-84E120CC5BD3}" destId="{CE6F1081-19B9-4D0D-8505-D306393138F5}" srcOrd="1" destOrd="0" parTransId="{C2966835-8B95-4F63-B242-E7EFEAACCCBD}" sibTransId="{CA19D82C-C935-4C68-9040-AED40F36B50C}"/>
    <dgm:cxn modelId="{086567AC-FCD6-42B1-B51A-D836B69D3F6E}" type="presOf" srcId="{CE6F1081-19B9-4D0D-8505-D306393138F5}" destId="{11E666F8-7E43-488E-80D6-244028DDFD0A}" srcOrd="0" destOrd="0" presId="urn:microsoft.com/office/officeart/2005/8/layout/list1"/>
    <dgm:cxn modelId="{BF3E236D-2C9E-4520-9D77-452F95D01387}" srcId="{8F7FD759-CE7F-4119-A83B-84E120CC5BD3}" destId="{28E7C1C8-9853-42CA-A841-D36231B4C09F}" srcOrd="2" destOrd="0" parTransId="{0C03144E-AAC2-4DD9-8EF9-24D8D577C7FB}" sibTransId="{9A082634-02EE-45C7-8360-16E6F6D32E4D}"/>
    <dgm:cxn modelId="{F70AE21F-3DCF-474E-A968-32BCA9C106D8}" type="presOf" srcId="{8F7FD759-CE7F-4119-A83B-84E120CC5BD3}" destId="{73198AD7-4E07-4DA5-8B2D-73B21E16580F}" srcOrd="0" destOrd="0" presId="urn:microsoft.com/office/officeart/2005/8/layout/list1"/>
    <dgm:cxn modelId="{2E48FD79-B09F-4119-AC2B-499A4BE0F8C9}" type="presOf" srcId="{3F1FB740-63B3-4DAA-87F6-3594C415805E}" destId="{7883FC2A-BB15-4B31-8FD5-76E4B33F630B}" srcOrd="1" destOrd="0" presId="urn:microsoft.com/office/officeart/2005/8/layout/list1"/>
    <dgm:cxn modelId="{6965AFA3-27D4-4EDB-AFCD-554FD29B1ACB}" type="presOf" srcId="{28E7C1C8-9853-42CA-A841-D36231B4C09F}" destId="{9591EA7F-D41C-4BAB-A8EE-A42FDC9CB41D}" srcOrd="1" destOrd="0" presId="urn:microsoft.com/office/officeart/2005/8/layout/list1"/>
    <dgm:cxn modelId="{E7ECE912-0185-4418-B3C6-2518F8E8E6C8}" srcId="{8F7FD759-CE7F-4119-A83B-84E120CC5BD3}" destId="{3F1FB740-63B3-4DAA-87F6-3594C415805E}" srcOrd="0" destOrd="0" parTransId="{CB7DF191-8552-46A9-BF62-9F8D668C3E07}" sibTransId="{3EE2F797-4A82-4C2E-BAE8-4533C6435996}"/>
    <dgm:cxn modelId="{CF6199B4-5564-4940-9280-BE89A0DEFF0A}" type="presOf" srcId="{3F1FB740-63B3-4DAA-87F6-3594C415805E}" destId="{62F179B3-90DC-41E7-90F1-F56255573507}" srcOrd="0" destOrd="0" presId="urn:microsoft.com/office/officeart/2005/8/layout/list1"/>
    <dgm:cxn modelId="{DB900812-5455-450C-ABFA-5C41DEEF14F8}" type="presOf" srcId="{28E7C1C8-9853-42CA-A841-D36231B4C09F}" destId="{3CB3D291-125A-437F-AF7F-1E786AF6429E}" srcOrd="0" destOrd="0" presId="urn:microsoft.com/office/officeart/2005/8/layout/list1"/>
    <dgm:cxn modelId="{37EA2F21-B7FE-462A-9AFB-0AB85E70FBF4}" type="presParOf" srcId="{73198AD7-4E07-4DA5-8B2D-73B21E16580F}" destId="{994CE63E-2CD1-4B12-A4E4-C4DD5DD7249F}" srcOrd="0" destOrd="0" presId="urn:microsoft.com/office/officeart/2005/8/layout/list1"/>
    <dgm:cxn modelId="{E85FDF32-FB88-4CDD-819D-40583D21EED6}" type="presParOf" srcId="{994CE63E-2CD1-4B12-A4E4-C4DD5DD7249F}" destId="{62F179B3-90DC-41E7-90F1-F56255573507}" srcOrd="0" destOrd="0" presId="urn:microsoft.com/office/officeart/2005/8/layout/list1"/>
    <dgm:cxn modelId="{9405D36F-F7AF-4A8A-8F65-22435DEB43B3}" type="presParOf" srcId="{994CE63E-2CD1-4B12-A4E4-C4DD5DD7249F}" destId="{7883FC2A-BB15-4B31-8FD5-76E4B33F630B}" srcOrd="1" destOrd="0" presId="urn:microsoft.com/office/officeart/2005/8/layout/list1"/>
    <dgm:cxn modelId="{DD2DBC4B-5DC9-448D-A3DE-AA366BF60E0E}" type="presParOf" srcId="{73198AD7-4E07-4DA5-8B2D-73B21E16580F}" destId="{4FD90023-67FE-4764-9368-802082776545}" srcOrd="1" destOrd="0" presId="urn:microsoft.com/office/officeart/2005/8/layout/list1"/>
    <dgm:cxn modelId="{273E1285-0D24-44E8-8E19-2F3438AEC20F}" type="presParOf" srcId="{73198AD7-4E07-4DA5-8B2D-73B21E16580F}" destId="{E9FECC2C-9B04-42E7-849F-B4467FA9F554}" srcOrd="2" destOrd="0" presId="urn:microsoft.com/office/officeart/2005/8/layout/list1"/>
    <dgm:cxn modelId="{F75E37D8-6875-4FD5-89C3-C2CE8827F09F}" type="presParOf" srcId="{73198AD7-4E07-4DA5-8B2D-73B21E16580F}" destId="{5E2D10E2-C7CE-4AFE-8668-E4C3D6EE2AC3}" srcOrd="3" destOrd="0" presId="urn:microsoft.com/office/officeart/2005/8/layout/list1"/>
    <dgm:cxn modelId="{7BC745BB-9934-46CF-9F0E-2E79DAD1153C}" type="presParOf" srcId="{73198AD7-4E07-4DA5-8B2D-73B21E16580F}" destId="{7B5CFE2C-6E1A-4F62-BF50-13C696070DE0}" srcOrd="4" destOrd="0" presId="urn:microsoft.com/office/officeart/2005/8/layout/list1"/>
    <dgm:cxn modelId="{46BB1ECE-09E8-4F8D-A5EC-06FC6FF92792}" type="presParOf" srcId="{7B5CFE2C-6E1A-4F62-BF50-13C696070DE0}" destId="{11E666F8-7E43-488E-80D6-244028DDFD0A}" srcOrd="0" destOrd="0" presId="urn:microsoft.com/office/officeart/2005/8/layout/list1"/>
    <dgm:cxn modelId="{D6C8147E-1B0B-47BD-BFEC-9E5D301E4D71}" type="presParOf" srcId="{7B5CFE2C-6E1A-4F62-BF50-13C696070DE0}" destId="{8B3CEDFE-A8F7-475B-8783-2FA282E5D653}" srcOrd="1" destOrd="0" presId="urn:microsoft.com/office/officeart/2005/8/layout/list1"/>
    <dgm:cxn modelId="{C90FB65E-5FFF-4752-992B-AA48622F31F6}" type="presParOf" srcId="{73198AD7-4E07-4DA5-8B2D-73B21E16580F}" destId="{3AF04414-6BA7-4C4E-AEAC-2E4D979B7508}" srcOrd="5" destOrd="0" presId="urn:microsoft.com/office/officeart/2005/8/layout/list1"/>
    <dgm:cxn modelId="{C4E267CB-42DF-4C13-89C6-BBEF515154C7}" type="presParOf" srcId="{73198AD7-4E07-4DA5-8B2D-73B21E16580F}" destId="{9949E39B-1A65-4A7C-86B6-F1F76788C90D}" srcOrd="6" destOrd="0" presId="urn:microsoft.com/office/officeart/2005/8/layout/list1"/>
    <dgm:cxn modelId="{D6DE1B48-BAEE-4E27-A7AB-F4544670E8E6}" type="presParOf" srcId="{73198AD7-4E07-4DA5-8B2D-73B21E16580F}" destId="{7CE7259E-38B8-4D22-BB33-A664351B9710}" srcOrd="7" destOrd="0" presId="urn:microsoft.com/office/officeart/2005/8/layout/list1"/>
    <dgm:cxn modelId="{B82D07C1-2BA9-4463-B16D-DAD73F2FDAF1}" type="presParOf" srcId="{73198AD7-4E07-4DA5-8B2D-73B21E16580F}" destId="{13F1BACC-07B7-4A91-96F5-D62A43EBBF1E}" srcOrd="8" destOrd="0" presId="urn:microsoft.com/office/officeart/2005/8/layout/list1"/>
    <dgm:cxn modelId="{71B54EC3-B817-499E-93EF-364667359EC3}" type="presParOf" srcId="{13F1BACC-07B7-4A91-96F5-D62A43EBBF1E}" destId="{3CB3D291-125A-437F-AF7F-1E786AF6429E}" srcOrd="0" destOrd="0" presId="urn:microsoft.com/office/officeart/2005/8/layout/list1"/>
    <dgm:cxn modelId="{845A7247-AB68-4D34-969D-9620A8042D95}" type="presParOf" srcId="{13F1BACC-07B7-4A91-96F5-D62A43EBBF1E}" destId="{9591EA7F-D41C-4BAB-A8EE-A42FDC9CB41D}" srcOrd="1" destOrd="0" presId="urn:microsoft.com/office/officeart/2005/8/layout/list1"/>
    <dgm:cxn modelId="{2EC07152-C50D-4445-B34B-2BBE1E1A2FA4}" type="presParOf" srcId="{73198AD7-4E07-4DA5-8B2D-73B21E16580F}" destId="{8C1A4178-DA2F-426C-A9BF-6F6FAF9E1926}" srcOrd="9" destOrd="0" presId="urn:microsoft.com/office/officeart/2005/8/layout/list1"/>
    <dgm:cxn modelId="{9CCF2205-4924-4AF5-BD72-95B0626915F4}" type="presParOf" srcId="{73198AD7-4E07-4DA5-8B2D-73B21E16580F}" destId="{4B4C3266-D387-48D1-9BC3-6DD1BFCE028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3EA7C7-BA0F-43A3-A211-0CCF6FB89C5D}"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it-IT"/>
        </a:p>
      </dgm:t>
    </dgm:pt>
    <dgm:pt modelId="{95DF0040-431C-44F2-9E1C-667160B8B4DA}">
      <dgm:prSet phldrT="[Testo]"/>
      <dgm:spPr/>
      <dgm:t>
        <a:bodyPr/>
        <a:lstStyle/>
        <a:p>
          <a:r>
            <a:rPr lang="it-IT" dirty="0" smtClean="0"/>
            <a:t>GESTIONE DEL TEMPO E MOMENTI DI TRANSIZIONE(DOYLE)</a:t>
          </a:r>
          <a:endParaRPr lang="it-IT" dirty="0"/>
        </a:p>
      </dgm:t>
    </dgm:pt>
    <dgm:pt modelId="{3EDB1D02-79F2-41D7-979F-FD1426C1DF52}" type="parTrans" cxnId="{3C38BFC5-874F-478D-8576-DA262AF1DB1C}">
      <dgm:prSet/>
      <dgm:spPr/>
      <dgm:t>
        <a:bodyPr/>
        <a:lstStyle/>
        <a:p>
          <a:endParaRPr lang="it-IT"/>
        </a:p>
      </dgm:t>
    </dgm:pt>
    <dgm:pt modelId="{7C57F84A-F199-49A1-9327-BB5AE0A4BA7F}" type="sibTrans" cxnId="{3C38BFC5-874F-478D-8576-DA262AF1DB1C}">
      <dgm:prSet/>
      <dgm:spPr/>
      <dgm:t>
        <a:bodyPr/>
        <a:lstStyle/>
        <a:p>
          <a:endParaRPr lang="it-IT"/>
        </a:p>
      </dgm:t>
    </dgm:pt>
    <dgm:pt modelId="{020C134C-B493-4289-9201-335F4D3B5356}">
      <dgm:prSet phldrT="[Testo]"/>
      <dgm:spPr/>
      <dgm:t>
        <a:bodyPr/>
        <a:lstStyle/>
        <a:p>
          <a:r>
            <a:rPr lang="it-IT" dirty="0" smtClean="0"/>
            <a:t>CONDIVISIONE DI REGOLE DI COMPORTAMENTO</a:t>
          </a:r>
          <a:endParaRPr lang="it-IT" dirty="0"/>
        </a:p>
      </dgm:t>
    </dgm:pt>
    <dgm:pt modelId="{6F5A034D-34A0-41F6-AEAB-55A41166F81A}" type="parTrans" cxnId="{A293BD46-E5C2-4EF6-8A76-9D24D2E28077}">
      <dgm:prSet/>
      <dgm:spPr/>
      <dgm:t>
        <a:bodyPr/>
        <a:lstStyle/>
        <a:p>
          <a:endParaRPr lang="it-IT"/>
        </a:p>
      </dgm:t>
    </dgm:pt>
    <dgm:pt modelId="{CF0A6183-FA9D-44FF-9373-CB96D453163B}" type="sibTrans" cxnId="{A293BD46-E5C2-4EF6-8A76-9D24D2E28077}">
      <dgm:prSet/>
      <dgm:spPr/>
      <dgm:t>
        <a:bodyPr/>
        <a:lstStyle/>
        <a:p>
          <a:endParaRPr lang="it-IT"/>
        </a:p>
      </dgm:t>
    </dgm:pt>
    <dgm:pt modelId="{42CDC3DB-D848-4499-9A14-5FC30C5338A3}">
      <dgm:prSet phldrT="[Testo]"/>
      <dgm:spPr/>
      <dgm:t>
        <a:bodyPr/>
        <a:lstStyle/>
        <a:p>
          <a:r>
            <a:rPr lang="it-IT" dirty="0" smtClean="0"/>
            <a:t>VARIETA’ DELLE STRATEGIE DIDATTICHE</a:t>
          </a:r>
          <a:endParaRPr lang="it-IT" dirty="0"/>
        </a:p>
      </dgm:t>
    </dgm:pt>
    <dgm:pt modelId="{0FE986D9-DEDC-4F90-A4E1-925D2052A1AF}" type="parTrans" cxnId="{A9C76F1E-C6C0-4470-B1C1-DD2665B010DE}">
      <dgm:prSet/>
      <dgm:spPr/>
      <dgm:t>
        <a:bodyPr/>
        <a:lstStyle/>
        <a:p>
          <a:endParaRPr lang="it-IT"/>
        </a:p>
      </dgm:t>
    </dgm:pt>
    <dgm:pt modelId="{D1D29D94-A470-4DDB-8F8A-706A17BF68F2}" type="sibTrans" cxnId="{A9C76F1E-C6C0-4470-B1C1-DD2665B010DE}">
      <dgm:prSet/>
      <dgm:spPr/>
      <dgm:t>
        <a:bodyPr/>
        <a:lstStyle/>
        <a:p>
          <a:endParaRPr lang="it-IT"/>
        </a:p>
      </dgm:t>
    </dgm:pt>
    <dgm:pt modelId="{B4DF05A1-6918-4D0A-B22B-1AE6FC596073}" type="pres">
      <dgm:prSet presAssocID="{C53EA7C7-BA0F-43A3-A211-0CCF6FB89C5D}" presName="linear" presStyleCnt="0">
        <dgm:presLayoutVars>
          <dgm:dir/>
          <dgm:animLvl val="lvl"/>
          <dgm:resizeHandles val="exact"/>
        </dgm:presLayoutVars>
      </dgm:prSet>
      <dgm:spPr/>
      <dgm:t>
        <a:bodyPr/>
        <a:lstStyle/>
        <a:p>
          <a:endParaRPr lang="it-IT"/>
        </a:p>
      </dgm:t>
    </dgm:pt>
    <dgm:pt modelId="{D0EAB30E-1D0B-4D8E-9CEF-2CFDECC09397}" type="pres">
      <dgm:prSet presAssocID="{95DF0040-431C-44F2-9E1C-667160B8B4DA}" presName="parentLin" presStyleCnt="0"/>
      <dgm:spPr/>
    </dgm:pt>
    <dgm:pt modelId="{783C330D-22E1-4634-B4FB-29B330EC2BC7}" type="pres">
      <dgm:prSet presAssocID="{95DF0040-431C-44F2-9E1C-667160B8B4DA}" presName="parentLeftMargin" presStyleLbl="node1" presStyleIdx="0" presStyleCnt="3"/>
      <dgm:spPr/>
      <dgm:t>
        <a:bodyPr/>
        <a:lstStyle/>
        <a:p>
          <a:endParaRPr lang="it-IT"/>
        </a:p>
      </dgm:t>
    </dgm:pt>
    <dgm:pt modelId="{EC1D747E-3BE2-4C40-906A-861E2016A18B}" type="pres">
      <dgm:prSet presAssocID="{95DF0040-431C-44F2-9E1C-667160B8B4DA}" presName="parentText" presStyleLbl="node1" presStyleIdx="0" presStyleCnt="3">
        <dgm:presLayoutVars>
          <dgm:chMax val="0"/>
          <dgm:bulletEnabled val="1"/>
        </dgm:presLayoutVars>
      </dgm:prSet>
      <dgm:spPr/>
      <dgm:t>
        <a:bodyPr/>
        <a:lstStyle/>
        <a:p>
          <a:endParaRPr lang="it-IT"/>
        </a:p>
      </dgm:t>
    </dgm:pt>
    <dgm:pt modelId="{67891470-3496-4F06-928E-703F01C690FA}" type="pres">
      <dgm:prSet presAssocID="{95DF0040-431C-44F2-9E1C-667160B8B4DA}" presName="negativeSpace" presStyleCnt="0"/>
      <dgm:spPr/>
    </dgm:pt>
    <dgm:pt modelId="{690D0774-62E8-4DD1-851C-8F9A4DF867F1}" type="pres">
      <dgm:prSet presAssocID="{95DF0040-431C-44F2-9E1C-667160B8B4DA}" presName="childText" presStyleLbl="conFgAcc1" presStyleIdx="0" presStyleCnt="3">
        <dgm:presLayoutVars>
          <dgm:bulletEnabled val="1"/>
        </dgm:presLayoutVars>
      </dgm:prSet>
      <dgm:spPr/>
    </dgm:pt>
    <dgm:pt modelId="{97EE60BA-3BDF-4186-AA6B-D5D25508135B}" type="pres">
      <dgm:prSet presAssocID="{7C57F84A-F199-49A1-9327-BB5AE0A4BA7F}" presName="spaceBetweenRectangles" presStyleCnt="0"/>
      <dgm:spPr/>
    </dgm:pt>
    <dgm:pt modelId="{42C57323-19AA-44D4-86B9-7B105731CB46}" type="pres">
      <dgm:prSet presAssocID="{020C134C-B493-4289-9201-335F4D3B5356}" presName="parentLin" presStyleCnt="0"/>
      <dgm:spPr/>
    </dgm:pt>
    <dgm:pt modelId="{31A8B25E-BC5D-48AD-84A8-29BDB047F72D}" type="pres">
      <dgm:prSet presAssocID="{020C134C-B493-4289-9201-335F4D3B5356}" presName="parentLeftMargin" presStyleLbl="node1" presStyleIdx="0" presStyleCnt="3"/>
      <dgm:spPr/>
      <dgm:t>
        <a:bodyPr/>
        <a:lstStyle/>
        <a:p>
          <a:endParaRPr lang="it-IT"/>
        </a:p>
      </dgm:t>
    </dgm:pt>
    <dgm:pt modelId="{DBA124BF-5152-4EA2-A2FE-2A6F1456E259}" type="pres">
      <dgm:prSet presAssocID="{020C134C-B493-4289-9201-335F4D3B5356}" presName="parentText" presStyleLbl="node1" presStyleIdx="1" presStyleCnt="3">
        <dgm:presLayoutVars>
          <dgm:chMax val="0"/>
          <dgm:bulletEnabled val="1"/>
        </dgm:presLayoutVars>
      </dgm:prSet>
      <dgm:spPr/>
      <dgm:t>
        <a:bodyPr/>
        <a:lstStyle/>
        <a:p>
          <a:endParaRPr lang="it-IT"/>
        </a:p>
      </dgm:t>
    </dgm:pt>
    <dgm:pt modelId="{E17B827D-C6B1-47F5-A25D-67939364CCF5}" type="pres">
      <dgm:prSet presAssocID="{020C134C-B493-4289-9201-335F4D3B5356}" presName="negativeSpace" presStyleCnt="0"/>
      <dgm:spPr/>
    </dgm:pt>
    <dgm:pt modelId="{55A8D638-395C-4FF4-96AE-50EE7742FD07}" type="pres">
      <dgm:prSet presAssocID="{020C134C-B493-4289-9201-335F4D3B5356}" presName="childText" presStyleLbl="conFgAcc1" presStyleIdx="1" presStyleCnt="3">
        <dgm:presLayoutVars>
          <dgm:bulletEnabled val="1"/>
        </dgm:presLayoutVars>
      </dgm:prSet>
      <dgm:spPr/>
    </dgm:pt>
    <dgm:pt modelId="{185EA5D3-827E-48FE-85E4-9BCE7FA5DE2C}" type="pres">
      <dgm:prSet presAssocID="{CF0A6183-FA9D-44FF-9373-CB96D453163B}" presName="spaceBetweenRectangles" presStyleCnt="0"/>
      <dgm:spPr/>
    </dgm:pt>
    <dgm:pt modelId="{79A3865A-6706-4D88-B4B3-A573463E9B31}" type="pres">
      <dgm:prSet presAssocID="{42CDC3DB-D848-4499-9A14-5FC30C5338A3}" presName="parentLin" presStyleCnt="0"/>
      <dgm:spPr/>
    </dgm:pt>
    <dgm:pt modelId="{9F2E0C98-B135-4C81-9925-D05FC117515E}" type="pres">
      <dgm:prSet presAssocID="{42CDC3DB-D848-4499-9A14-5FC30C5338A3}" presName="parentLeftMargin" presStyleLbl="node1" presStyleIdx="1" presStyleCnt="3"/>
      <dgm:spPr/>
      <dgm:t>
        <a:bodyPr/>
        <a:lstStyle/>
        <a:p>
          <a:endParaRPr lang="it-IT"/>
        </a:p>
      </dgm:t>
    </dgm:pt>
    <dgm:pt modelId="{CEF0352F-C585-4411-B747-552CDC10AF00}" type="pres">
      <dgm:prSet presAssocID="{42CDC3DB-D848-4499-9A14-5FC30C5338A3}" presName="parentText" presStyleLbl="node1" presStyleIdx="2" presStyleCnt="3">
        <dgm:presLayoutVars>
          <dgm:chMax val="0"/>
          <dgm:bulletEnabled val="1"/>
        </dgm:presLayoutVars>
      </dgm:prSet>
      <dgm:spPr/>
      <dgm:t>
        <a:bodyPr/>
        <a:lstStyle/>
        <a:p>
          <a:endParaRPr lang="it-IT"/>
        </a:p>
      </dgm:t>
    </dgm:pt>
    <dgm:pt modelId="{36FFF75F-912F-4E4A-86B1-DD55D6BF1DEB}" type="pres">
      <dgm:prSet presAssocID="{42CDC3DB-D848-4499-9A14-5FC30C5338A3}" presName="negativeSpace" presStyleCnt="0"/>
      <dgm:spPr/>
    </dgm:pt>
    <dgm:pt modelId="{265C995D-9536-451B-B827-C5ED50C52276}" type="pres">
      <dgm:prSet presAssocID="{42CDC3DB-D848-4499-9A14-5FC30C5338A3}" presName="childText" presStyleLbl="conFgAcc1" presStyleIdx="2" presStyleCnt="3">
        <dgm:presLayoutVars>
          <dgm:bulletEnabled val="1"/>
        </dgm:presLayoutVars>
      </dgm:prSet>
      <dgm:spPr/>
    </dgm:pt>
  </dgm:ptLst>
  <dgm:cxnLst>
    <dgm:cxn modelId="{B73D4519-4CAE-43A8-8648-02E308F512F3}" type="presOf" srcId="{95DF0040-431C-44F2-9E1C-667160B8B4DA}" destId="{EC1D747E-3BE2-4C40-906A-861E2016A18B}" srcOrd="1" destOrd="0" presId="urn:microsoft.com/office/officeart/2005/8/layout/list1"/>
    <dgm:cxn modelId="{C71D9231-0D53-4779-9980-E92C8A5B00DF}" type="presOf" srcId="{020C134C-B493-4289-9201-335F4D3B5356}" destId="{31A8B25E-BC5D-48AD-84A8-29BDB047F72D}" srcOrd="0" destOrd="0" presId="urn:microsoft.com/office/officeart/2005/8/layout/list1"/>
    <dgm:cxn modelId="{8E1AB03F-C67A-4981-95C9-B850B6B61FEF}" type="presOf" srcId="{42CDC3DB-D848-4499-9A14-5FC30C5338A3}" destId="{9F2E0C98-B135-4C81-9925-D05FC117515E}" srcOrd="0" destOrd="0" presId="urn:microsoft.com/office/officeart/2005/8/layout/list1"/>
    <dgm:cxn modelId="{D45E0284-77F1-449E-B038-9EFFEB1921D0}" type="presOf" srcId="{42CDC3DB-D848-4499-9A14-5FC30C5338A3}" destId="{CEF0352F-C585-4411-B747-552CDC10AF00}" srcOrd="1" destOrd="0" presId="urn:microsoft.com/office/officeart/2005/8/layout/list1"/>
    <dgm:cxn modelId="{A293BD46-E5C2-4EF6-8A76-9D24D2E28077}" srcId="{C53EA7C7-BA0F-43A3-A211-0CCF6FB89C5D}" destId="{020C134C-B493-4289-9201-335F4D3B5356}" srcOrd="1" destOrd="0" parTransId="{6F5A034D-34A0-41F6-AEAB-55A41166F81A}" sibTransId="{CF0A6183-FA9D-44FF-9373-CB96D453163B}"/>
    <dgm:cxn modelId="{8C5760FE-EE8E-4FD8-9E0F-D2A7EA5BB68F}" type="presOf" srcId="{C53EA7C7-BA0F-43A3-A211-0CCF6FB89C5D}" destId="{B4DF05A1-6918-4D0A-B22B-1AE6FC596073}" srcOrd="0" destOrd="0" presId="urn:microsoft.com/office/officeart/2005/8/layout/list1"/>
    <dgm:cxn modelId="{A9C76F1E-C6C0-4470-B1C1-DD2665B010DE}" srcId="{C53EA7C7-BA0F-43A3-A211-0CCF6FB89C5D}" destId="{42CDC3DB-D848-4499-9A14-5FC30C5338A3}" srcOrd="2" destOrd="0" parTransId="{0FE986D9-DEDC-4F90-A4E1-925D2052A1AF}" sibTransId="{D1D29D94-A470-4DDB-8F8A-706A17BF68F2}"/>
    <dgm:cxn modelId="{AFC484AF-177D-45F3-8EFA-FC16C4428B1D}" type="presOf" srcId="{020C134C-B493-4289-9201-335F4D3B5356}" destId="{DBA124BF-5152-4EA2-A2FE-2A6F1456E259}" srcOrd="1" destOrd="0" presId="urn:microsoft.com/office/officeart/2005/8/layout/list1"/>
    <dgm:cxn modelId="{AE43A6F0-F0B8-47E2-A9D3-9F3A53B26988}" type="presOf" srcId="{95DF0040-431C-44F2-9E1C-667160B8B4DA}" destId="{783C330D-22E1-4634-B4FB-29B330EC2BC7}" srcOrd="0" destOrd="0" presId="urn:microsoft.com/office/officeart/2005/8/layout/list1"/>
    <dgm:cxn modelId="{3C38BFC5-874F-478D-8576-DA262AF1DB1C}" srcId="{C53EA7C7-BA0F-43A3-A211-0CCF6FB89C5D}" destId="{95DF0040-431C-44F2-9E1C-667160B8B4DA}" srcOrd="0" destOrd="0" parTransId="{3EDB1D02-79F2-41D7-979F-FD1426C1DF52}" sibTransId="{7C57F84A-F199-49A1-9327-BB5AE0A4BA7F}"/>
    <dgm:cxn modelId="{C59839F9-2F92-40AF-8EE4-7D7B24248760}" type="presParOf" srcId="{B4DF05A1-6918-4D0A-B22B-1AE6FC596073}" destId="{D0EAB30E-1D0B-4D8E-9CEF-2CFDECC09397}" srcOrd="0" destOrd="0" presId="urn:microsoft.com/office/officeart/2005/8/layout/list1"/>
    <dgm:cxn modelId="{0180146D-90F4-43DD-B044-52E8CF2CC69E}" type="presParOf" srcId="{D0EAB30E-1D0B-4D8E-9CEF-2CFDECC09397}" destId="{783C330D-22E1-4634-B4FB-29B330EC2BC7}" srcOrd="0" destOrd="0" presId="urn:microsoft.com/office/officeart/2005/8/layout/list1"/>
    <dgm:cxn modelId="{168F651A-B6E2-46E6-9C46-6842884B9815}" type="presParOf" srcId="{D0EAB30E-1D0B-4D8E-9CEF-2CFDECC09397}" destId="{EC1D747E-3BE2-4C40-906A-861E2016A18B}" srcOrd="1" destOrd="0" presId="urn:microsoft.com/office/officeart/2005/8/layout/list1"/>
    <dgm:cxn modelId="{F929ADFA-46C4-4B2E-9C6E-0ECB4317882F}" type="presParOf" srcId="{B4DF05A1-6918-4D0A-B22B-1AE6FC596073}" destId="{67891470-3496-4F06-928E-703F01C690FA}" srcOrd="1" destOrd="0" presId="urn:microsoft.com/office/officeart/2005/8/layout/list1"/>
    <dgm:cxn modelId="{0BF931BD-3CD6-4BD7-B195-493CCCE28F94}" type="presParOf" srcId="{B4DF05A1-6918-4D0A-B22B-1AE6FC596073}" destId="{690D0774-62E8-4DD1-851C-8F9A4DF867F1}" srcOrd="2" destOrd="0" presId="urn:microsoft.com/office/officeart/2005/8/layout/list1"/>
    <dgm:cxn modelId="{C4C175DE-5624-439E-A673-79D3DAE8B104}" type="presParOf" srcId="{B4DF05A1-6918-4D0A-B22B-1AE6FC596073}" destId="{97EE60BA-3BDF-4186-AA6B-D5D25508135B}" srcOrd="3" destOrd="0" presId="urn:microsoft.com/office/officeart/2005/8/layout/list1"/>
    <dgm:cxn modelId="{DC924187-DCE7-44E8-87D9-D13357EFCA63}" type="presParOf" srcId="{B4DF05A1-6918-4D0A-B22B-1AE6FC596073}" destId="{42C57323-19AA-44D4-86B9-7B105731CB46}" srcOrd="4" destOrd="0" presId="urn:microsoft.com/office/officeart/2005/8/layout/list1"/>
    <dgm:cxn modelId="{3BF023EA-479F-4CC6-91B2-8099D75B8B33}" type="presParOf" srcId="{42C57323-19AA-44D4-86B9-7B105731CB46}" destId="{31A8B25E-BC5D-48AD-84A8-29BDB047F72D}" srcOrd="0" destOrd="0" presId="urn:microsoft.com/office/officeart/2005/8/layout/list1"/>
    <dgm:cxn modelId="{DCD5D1E5-B811-49CF-864E-4C09664F1632}" type="presParOf" srcId="{42C57323-19AA-44D4-86B9-7B105731CB46}" destId="{DBA124BF-5152-4EA2-A2FE-2A6F1456E259}" srcOrd="1" destOrd="0" presId="urn:microsoft.com/office/officeart/2005/8/layout/list1"/>
    <dgm:cxn modelId="{D81CC8AB-2A44-4D9E-8BF2-701F5A038520}" type="presParOf" srcId="{B4DF05A1-6918-4D0A-B22B-1AE6FC596073}" destId="{E17B827D-C6B1-47F5-A25D-67939364CCF5}" srcOrd="5" destOrd="0" presId="urn:microsoft.com/office/officeart/2005/8/layout/list1"/>
    <dgm:cxn modelId="{CE664B84-33F8-483E-90A6-B20C6B5B6C8A}" type="presParOf" srcId="{B4DF05A1-6918-4D0A-B22B-1AE6FC596073}" destId="{55A8D638-395C-4FF4-96AE-50EE7742FD07}" srcOrd="6" destOrd="0" presId="urn:microsoft.com/office/officeart/2005/8/layout/list1"/>
    <dgm:cxn modelId="{48BD6CA1-C140-4FA6-883A-C712D141E0FD}" type="presParOf" srcId="{B4DF05A1-6918-4D0A-B22B-1AE6FC596073}" destId="{185EA5D3-827E-48FE-85E4-9BCE7FA5DE2C}" srcOrd="7" destOrd="0" presId="urn:microsoft.com/office/officeart/2005/8/layout/list1"/>
    <dgm:cxn modelId="{EA271D78-ED17-48F9-8F31-1FFC95B911FF}" type="presParOf" srcId="{B4DF05A1-6918-4D0A-B22B-1AE6FC596073}" destId="{79A3865A-6706-4D88-B4B3-A573463E9B31}" srcOrd="8" destOrd="0" presId="urn:microsoft.com/office/officeart/2005/8/layout/list1"/>
    <dgm:cxn modelId="{4D346C2C-A28D-4985-9BCE-8628DD723268}" type="presParOf" srcId="{79A3865A-6706-4D88-B4B3-A573463E9B31}" destId="{9F2E0C98-B135-4C81-9925-D05FC117515E}" srcOrd="0" destOrd="0" presId="urn:microsoft.com/office/officeart/2005/8/layout/list1"/>
    <dgm:cxn modelId="{C5CF880C-8620-42E1-9B4B-509188F9FE7A}" type="presParOf" srcId="{79A3865A-6706-4D88-B4B3-A573463E9B31}" destId="{CEF0352F-C585-4411-B747-552CDC10AF00}" srcOrd="1" destOrd="0" presId="urn:microsoft.com/office/officeart/2005/8/layout/list1"/>
    <dgm:cxn modelId="{9EB1EA78-CA8D-4DD6-A6D4-FDB01C1F5AA4}" type="presParOf" srcId="{B4DF05A1-6918-4D0A-B22B-1AE6FC596073}" destId="{36FFF75F-912F-4E4A-86B1-DD55D6BF1DEB}" srcOrd="9" destOrd="0" presId="urn:microsoft.com/office/officeart/2005/8/layout/list1"/>
    <dgm:cxn modelId="{89E1E743-B3CB-4F17-B7A5-E3A7BA577B6E}" type="presParOf" srcId="{B4DF05A1-6918-4D0A-B22B-1AE6FC596073}" destId="{265C995D-9536-451B-B827-C5ED50C522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B298E1-AEBD-470D-95F4-6F354B59DD5C}"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it-IT"/>
        </a:p>
      </dgm:t>
    </dgm:pt>
    <dgm:pt modelId="{05F5A744-AC34-4E4E-86BF-EAFED1DAB878}">
      <dgm:prSet/>
      <dgm:spPr/>
      <dgm:t>
        <a:bodyPr/>
        <a:lstStyle/>
        <a:p>
          <a:pPr rtl="0"/>
          <a:r>
            <a:rPr lang="it-IT" smtClean="0"/>
            <a:t>TEORIA DELL’APPRENDIMENTO PERMANENTE</a:t>
          </a:r>
          <a:endParaRPr lang="it-IT"/>
        </a:p>
      </dgm:t>
    </dgm:pt>
    <dgm:pt modelId="{86B2052A-6EA1-426E-9BCB-86C8FDC9C6ED}" type="parTrans" cxnId="{06F83463-3D36-4960-98C1-F9944A40FF1C}">
      <dgm:prSet/>
      <dgm:spPr/>
      <dgm:t>
        <a:bodyPr/>
        <a:lstStyle/>
        <a:p>
          <a:endParaRPr lang="it-IT"/>
        </a:p>
      </dgm:t>
    </dgm:pt>
    <dgm:pt modelId="{039693B5-0416-41F0-9A19-658F714F24D3}" type="sibTrans" cxnId="{06F83463-3D36-4960-98C1-F9944A40FF1C}">
      <dgm:prSet/>
      <dgm:spPr/>
      <dgm:t>
        <a:bodyPr/>
        <a:lstStyle/>
        <a:p>
          <a:endParaRPr lang="it-IT"/>
        </a:p>
      </dgm:t>
    </dgm:pt>
    <dgm:pt modelId="{DE2A63B2-309B-4A28-BF93-D6087D5C2CC5}">
      <dgm:prSet/>
      <dgm:spPr/>
      <dgm:t>
        <a:bodyPr/>
        <a:lstStyle/>
        <a:p>
          <a:pPr rtl="0"/>
          <a:r>
            <a:rPr lang="it-IT" smtClean="0"/>
            <a:t>USO DI SCALE DI OSSERVAZIONE E AUTOVALUTAZIONE</a:t>
          </a:r>
          <a:endParaRPr lang="it-IT"/>
        </a:p>
      </dgm:t>
    </dgm:pt>
    <dgm:pt modelId="{D7C2565B-F173-4674-98F8-634E17E93010}" type="parTrans" cxnId="{68075356-8359-4F2F-B48B-D7BB2692A706}">
      <dgm:prSet/>
      <dgm:spPr/>
      <dgm:t>
        <a:bodyPr/>
        <a:lstStyle/>
        <a:p>
          <a:endParaRPr lang="it-IT"/>
        </a:p>
      </dgm:t>
    </dgm:pt>
    <dgm:pt modelId="{C94B0F7C-D765-4F38-88A7-C74442FD5B0D}" type="sibTrans" cxnId="{68075356-8359-4F2F-B48B-D7BB2692A706}">
      <dgm:prSet/>
      <dgm:spPr/>
      <dgm:t>
        <a:bodyPr/>
        <a:lstStyle/>
        <a:p>
          <a:endParaRPr lang="it-IT"/>
        </a:p>
      </dgm:t>
    </dgm:pt>
    <dgm:pt modelId="{00CFFD37-04F2-408F-8812-C233416FECD1}">
      <dgm:prSet/>
      <dgm:spPr/>
      <dgm:t>
        <a:bodyPr/>
        <a:lstStyle/>
        <a:p>
          <a:pPr rtl="0"/>
          <a:r>
            <a:rPr lang="it-IT" smtClean="0"/>
            <a:t>NOVIZI ED ESPERTI</a:t>
          </a:r>
          <a:endParaRPr lang="it-IT"/>
        </a:p>
      </dgm:t>
    </dgm:pt>
    <dgm:pt modelId="{2D013274-F225-4336-9621-988379545604}" type="parTrans" cxnId="{8ABFD995-E165-48AE-82C9-C75CCB690704}">
      <dgm:prSet/>
      <dgm:spPr/>
      <dgm:t>
        <a:bodyPr/>
        <a:lstStyle/>
        <a:p>
          <a:endParaRPr lang="it-IT"/>
        </a:p>
      </dgm:t>
    </dgm:pt>
    <dgm:pt modelId="{9F2C4E68-B405-47F4-A9C9-4EF30F9941A9}" type="sibTrans" cxnId="{8ABFD995-E165-48AE-82C9-C75CCB690704}">
      <dgm:prSet/>
      <dgm:spPr/>
      <dgm:t>
        <a:bodyPr/>
        <a:lstStyle/>
        <a:p>
          <a:endParaRPr lang="it-IT"/>
        </a:p>
      </dgm:t>
    </dgm:pt>
    <dgm:pt modelId="{CEF4A352-05C0-4C22-BC78-D61C80C1D128}">
      <dgm:prSet/>
      <dgm:spPr/>
      <dgm:t>
        <a:bodyPr/>
        <a:lstStyle/>
        <a:p>
          <a:pPr rtl="0"/>
          <a:r>
            <a:rPr lang="it-IT" smtClean="0"/>
            <a:t>RIFLESSIVITA’ ED AUTOCONSAPEVOLEZZA</a:t>
          </a:r>
          <a:endParaRPr lang="it-IT"/>
        </a:p>
      </dgm:t>
    </dgm:pt>
    <dgm:pt modelId="{AA4AD002-C3D4-4EEA-AD3D-CF36469EC133}" type="parTrans" cxnId="{D056C616-D0E9-44C9-BD7B-7F81C69C0B82}">
      <dgm:prSet/>
      <dgm:spPr/>
      <dgm:t>
        <a:bodyPr/>
        <a:lstStyle/>
        <a:p>
          <a:endParaRPr lang="it-IT"/>
        </a:p>
      </dgm:t>
    </dgm:pt>
    <dgm:pt modelId="{037F3AF5-EB08-4F01-8597-2A35940E14AC}" type="sibTrans" cxnId="{D056C616-D0E9-44C9-BD7B-7F81C69C0B82}">
      <dgm:prSet/>
      <dgm:spPr/>
      <dgm:t>
        <a:bodyPr/>
        <a:lstStyle/>
        <a:p>
          <a:endParaRPr lang="it-IT"/>
        </a:p>
      </dgm:t>
    </dgm:pt>
    <dgm:pt modelId="{EAB5703E-7EFC-49D7-91E9-ABFC9CEE7A8A}">
      <dgm:prSet/>
      <dgm:spPr/>
      <dgm:t>
        <a:bodyPr/>
        <a:lstStyle/>
        <a:p>
          <a:pPr rtl="0"/>
          <a:r>
            <a:rPr lang="it-IT" dirty="0" smtClean="0"/>
            <a:t>VIDEO DOCUMENTAZIONE E VIDEO ANALISI DELL’INSEGNAMENTO</a:t>
          </a:r>
          <a:endParaRPr lang="it-IT" dirty="0"/>
        </a:p>
      </dgm:t>
    </dgm:pt>
    <dgm:pt modelId="{BB8F76C1-C60F-49BB-B095-BE42AAB94BDB}" type="parTrans" cxnId="{87E28FE1-9111-447F-BD7D-1F9C9AABD020}">
      <dgm:prSet/>
      <dgm:spPr/>
      <dgm:t>
        <a:bodyPr/>
        <a:lstStyle/>
        <a:p>
          <a:endParaRPr lang="it-IT"/>
        </a:p>
      </dgm:t>
    </dgm:pt>
    <dgm:pt modelId="{75DD117A-48A9-43CD-A782-D5D9ECDF83B2}" type="sibTrans" cxnId="{87E28FE1-9111-447F-BD7D-1F9C9AABD020}">
      <dgm:prSet/>
      <dgm:spPr/>
      <dgm:t>
        <a:bodyPr/>
        <a:lstStyle/>
        <a:p>
          <a:endParaRPr lang="it-IT"/>
        </a:p>
      </dgm:t>
    </dgm:pt>
    <dgm:pt modelId="{47F1C37C-B5E8-42F1-8189-FCB9B161E830}" type="pres">
      <dgm:prSet presAssocID="{32B298E1-AEBD-470D-95F4-6F354B59DD5C}" presName="cycle" presStyleCnt="0">
        <dgm:presLayoutVars>
          <dgm:dir/>
          <dgm:resizeHandles val="exact"/>
        </dgm:presLayoutVars>
      </dgm:prSet>
      <dgm:spPr/>
      <dgm:t>
        <a:bodyPr/>
        <a:lstStyle/>
        <a:p>
          <a:endParaRPr lang="it-IT"/>
        </a:p>
      </dgm:t>
    </dgm:pt>
    <dgm:pt modelId="{E0771EDD-95B5-4815-B9CC-4CABB5E64902}" type="pres">
      <dgm:prSet presAssocID="{05F5A744-AC34-4E4E-86BF-EAFED1DAB878}" presName="node" presStyleLbl="node1" presStyleIdx="0" presStyleCnt="5">
        <dgm:presLayoutVars>
          <dgm:bulletEnabled val="1"/>
        </dgm:presLayoutVars>
      </dgm:prSet>
      <dgm:spPr/>
      <dgm:t>
        <a:bodyPr/>
        <a:lstStyle/>
        <a:p>
          <a:endParaRPr lang="it-IT"/>
        </a:p>
      </dgm:t>
    </dgm:pt>
    <dgm:pt modelId="{25589CDF-EECE-43FE-88F4-265394D2F92A}" type="pres">
      <dgm:prSet presAssocID="{039693B5-0416-41F0-9A19-658F714F24D3}" presName="sibTrans" presStyleLbl="sibTrans2D1" presStyleIdx="0" presStyleCnt="5"/>
      <dgm:spPr/>
      <dgm:t>
        <a:bodyPr/>
        <a:lstStyle/>
        <a:p>
          <a:endParaRPr lang="it-IT"/>
        </a:p>
      </dgm:t>
    </dgm:pt>
    <dgm:pt modelId="{A41CE7DB-A412-478E-98A8-D2395F0B3B7A}" type="pres">
      <dgm:prSet presAssocID="{039693B5-0416-41F0-9A19-658F714F24D3}" presName="connectorText" presStyleLbl="sibTrans2D1" presStyleIdx="0" presStyleCnt="5"/>
      <dgm:spPr/>
      <dgm:t>
        <a:bodyPr/>
        <a:lstStyle/>
        <a:p>
          <a:endParaRPr lang="it-IT"/>
        </a:p>
      </dgm:t>
    </dgm:pt>
    <dgm:pt modelId="{82DFFB58-C938-4381-A8F4-CE421DA26D41}" type="pres">
      <dgm:prSet presAssocID="{DE2A63B2-309B-4A28-BF93-D6087D5C2CC5}" presName="node" presStyleLbl="node1" presStyleIdx="1" presStyleCnt="5">
        <dgm:presLayoutVars>
          <dgm:bulletEnabled val="1"/>
        </dgm:presLayoutVars>
      </dgm:prSet>
      <dgm:spPr/>
      <dgm:t>
        <a:bodyPr/>
        <a:lstStyle/>
        <a:p>
          <a:endParaRPr lang="it-IT"/>
        </a:p>
      </dgm:t>
    </dgm:pt>
    <dgm:pt modelId="{2ADBCAB3-7BFA-4649-A685-7BFF3981C331}" type="pres">
      <dgm:prSet presAssocID="{C94B0F7C-D765-4F38-88A7-C74442FD5B0D}" presName="sibTrans" presStyleLbl="sibTrans2D1" presStyleIdx="1" presStyleCnt="5"/>
      <dgm:spPr/>
      <dgm:t>
        <a:bodyPr/>
        <a:lstStyle/>
        <a:p>
          <a:endParaRPr lang="it-IT"/>
        </a:p>
      </dgm:t>
    </dgm:pt>
    <dgm:pt modelId="{0D501062-4C14-4FCF-ABCC-4FEE2CEAD483}" type="pres">
      <dgm:prSet presAssocID="{C94B0F7C-D765-4F38-88A7-C74442FD5B0D}" presName="connectorText" presStyleLbl="sibTrans2D1" presStyleIdx="1" presStyleCnt="5"/>
      <dgm:spPr/>
      <dgm:t>
        <a:bodyPr/>
        <a:lstStyle/>
        <a:p>
          <a:endParaRPr lang="it-IT"/>
        </a:p>
      </dgm:t>
    </dgm:pt>
    <dgm:pt modelId="{50734F4A-27C7-41CF-A631-9D8A2B2DC036}" type="pres">
      <dgm:prSet presAssocID="{00CFFD37-04F2-408F-8812-C233416FECD1}" presName="node" presStyleLbl="node1" presStyleIdx="2" presStyleCnt="5">
        <dgm:presLayoutVars>
          <dgm:bulletEnabled val="1"/>
        </dgm:presLayoutVars>
      </dgm:prSet>
      <dgm:spPr/>
      <dgm:t>
        <a:bodyPr/>
        <a:lstStyle/>
        <a:p>
          <a:endParaRPr lang="it-IT"/>
        </a:p>
      </dgm:t>
    </dgm:pt>
    <dgm:pt modelId="{AFFE2436-196B-4088-B080-53F9BA2A005A}" type="pres">
      <dgm:prSet presAssocID="{9F2C4E68-B405-47F4-A9C9-4EF30F9941A9}" presName="sibTrans" presStyleLbl="sibTrans2D1" presStyleIdx="2" presStyleCnt="5"/>
      <dgm:spPr/>
      <dgm:t>
        <a:bodyPr/>
        <a:lstStyle/>
        <a:p>
          <a:endParaRPr lang="it-IT"/>
        </a:p>
      </dgm:t>
    </dgm:pt>
    <dgm:pt modelId="{1A9E7482-3CC4-43B3-B5A8-9D78B6AF33DB}" type="pres">
      <dgm:prSet presAssocID="{9F2C4E68-B405-47F4-A9C9-4EF30F9941A9}" presName="connectorText" presStyleLbl="sibTrans2D1" presStyleIdx="2" presStyleCnt="5"/>
      <dgm:spPr/>
      <dgm:t>
        <a:bodyPr/>
        <a:lstStyle/>
        <a:p>
          <a:endParaRPr lang="it-IT"/>
        </a:p>
      </dgm:t>
    </dgm:pt>
    <dgm:pt modelId="{0C1E2954-86A5-4387-8B84-ADFCC8B54CF8}" type="pres">
      <dgm:prSet presAssocID="{CEF4A352-05C0-4C22-BC78-D61C80C1D128}" presName="node" presStyleLbl="node1" presStyleIdx="3" presStyleCnt="5">
        <dgm:presLayoutVars>
          <dgm:bulletEnabled val="1"/>
        </dgm:presLayoutVars>
      </dgm:prSet>
      <dgm:spPr/>
      <dgm:t>
        <a:bodyPr/>
        <a:lstStyle/>
        <a:p>
          <a:endParaRPr lang="it-IT"/>
        </a:p>
      </dgm:t>
    </dgm:pt>
    <dgm:pt modelId="{BEC26F38-D5B0-4326-8BBE-E90B0238D811}" type="pres">
      <dgm:prSet presAssocID="{037F3AF5-EB08-4F01-8597-2A35940E14AC}" presName="sibTrans" presStyleLbl="sibTrans2D1" presStyleIdx="3" presStyleCnt="5"/>
      <dgm:spPr/>
      <dgm:t>
        <a:bodyPr/>
        <a:lstStyle/>
        <a:p>
          <a:endParaRPr lang="it-IT"/>
        </a:p>
      </dgm:t>
    </dgm:pt>
    <dgm:pt modelId="{17037C69-B32F-4D78-8CF9-33DE0277C12C}" type="pres">
      <dgm:prSet presAssocID="{037F3AF5-EB08-4F01-8597-2A35940E14AC}" presName="connectorText" presStyleLbl="sibTrans2D1" presStyleIdx="3" presStyleCnt="5"/>
      <dgm:spPr/>
      <dgm:t>
        <a:bodyPr/>
        <a:lstStyle/>
        <a:p>
          <a:endParaRPr lang="it-IT"/>
        </a:p>
      </dgm:t>
    </dgm:pt>
    <dgm:pt modelId="{CB43D58D-349E-46A6-8FC3-A55258713328}" type="pres">
      <dgm:prSet presAssocID="{EAB5703E-7EFC-49D7-91E9-ABFC9CEE7A8A}" presName="node" presStyleLbl="node1" presStyleIdx="4" presStyleCnt="5">
        <dgm:presLayoutVars>
          <dgm:bulletEnabled val="1"/>
        </dgm:presLayoutVars>
      </dgm:prSet>
      <dgm:spPr/>
      <dgm:t>
        <a:bodyPr/>
        <a:lstStyle/>
        <a:p>
          <a:endParaRPr lang="it-IT"/>
        </a:p>
      </dgm:t>
    </dgm:pt>
    <dgm:pt modelId="{766D74C3-9373-429D-B1DE-38ADBA49FB52}" type="pres">
      <dgm:prSet presAssocID="{75DD117A-48A9-43CD-A782-D5D9ECDF83B2}" presName="sibTrans" presStyleLbl="sibTrans2D1" presStyleIdx="4" presStyleCnt="5"/>
      <dgm:spPr/>
      <dgm:t>
        <a:bodyPr/>
        <a:lstStyle/>
        <a:p>
          <a:endParaRPr lang="it-IT"/>
        </a:p>
      </dgm:t>
    </dgm:pt>
    <dgm:pt modelId="{CB02930A-C8E1-450F-94B9-53FD9B199A71}" type="pres">
      <dgm:prSet presAssocID="{75DD117A-48A9-43CD-A782-D5D9ECDF83B2}" presName="connectorText" presStyleLbl="sibTrans2D1" presStyleIdx="4" presStyleCnt="5"/>
      <dgm:spPr/>
      <dgm:t>
        <a:bodyPr/>
        <a:lstStyle/>
        <a:p>
          <a:endParaRPr lang="it-IT"/>
        </a:p>
      </dgm:t>
    </dgm:pt>
  </dgm:ptLst>
  <dgm:cxnLst>
    <dgm:cxn modelId="{3EA53649-3DED-475E-846A-972207810378}" type="presOf" srcId="{037F3AF5-EB08-4F01-8597-2A35940E14AC}" destId="{BEC26F38-D5B0-4326-8BBE-E90B0238D811}" srcOrd="0" destOrd="0" presId="urn:microsoft.com/office/officeart/2005/8/layout/cycle2"/>
    <dgm:cxn modelId="{954DB807-70E2-42BB-A565-D93A8EFD48E7}" type="presOf" srcId="{75DD117A-48A9-43CD-A782-D5D9ECDF83B2}" destId="{CB02930A-C8E1-450F-94B9-53FD9B199A71}" srcOrd="1" destOrd="0" presId="urn:microsoft.com/office/officeart/2005/8/layout/cycle2"/>
    <dgm:cxn modelId="{BF4AEAC6-5CF1-4CCD-A80B-3737582FA657}" type="presOf" srcId="{DE2A63B2-309B-4A28-BF93-D6087D5C2CC5}" destId="{82DFFB58-C938-4381-A8F4-CE421DA26D41}" srcOrd="0" destOrd="0" presId="urn:microsoft.com/office/officeart/2005/8/layout/cycle2"/>
    <dgm:cxn modelId="{3BA35074-A996-4A9A-A010-F2237EF2381E}" type="presOf" srcId="{039693B5-0416-41F0-9A19-658F714F24D3}" destId="{25589CDF-EECE-43FE-88F4-265394D2F92A}" srcOrd="0" destOrd="0" presId="urn:microsoft.com/office/officeart/2005/8/layout/cycle2"/>
    <dgm:cxn modelId="{DE79BB7E-6F0B-4D83-BD9F-9B005CEBEE98}" type="presOf" srcId="{C94B0F7C-D765-4F38-88A7-C74442FD5B0D}" destId="{2ADBCAB3-7BFA-4649-A685-7BFF3981C331}" srcOrd="0" destOrd="0" presId="urn:microsoft.com/office/officeart/2005/8/layout/cycle2"/>
    <dgm:cxn modelId="{B67BE205-2E94-4307-B16E-462BBCE7EC92}" type="presOf" srcId="{037F3AF5-EB08-4F01-8597-2A35940E14AC}" destId="{17037C69-B32F-4D78-8CF9-33DE0277C12C}" srcOrd="1" destOrd="0" presId="urn:microsoft.com/office/officeart/2005/8/layout/cycle2"/>
    <dgm:cxn modelId="{C679EA77-31A8-497A-AC8C-E103CFCDA799}" type="presOf" srcId="{EAB5703E-7EFC-49D7-91E9-ABFC9CEE7A8A}" destId="{CB43D58D-349E-46A6-8FC3-A55258713328}" srcOrd="0" destOrd="0" presId="urn:microsoft.com/office/officeart/2005/8/layout/cycle2"/>
    <dgm:cxn modelId="{5F9EB87B-23D2-413C-8E70-F6905793A810}" type="presOf" srcId="{9F2C4E68-B405-47F4-A9C9-4EF30F9941A9}" destId="{AFFE2436-196B-4088-B080-53F9BA2A005A}" srcOrd="0" destOrd="0" presId="urn:microsoft.com/office/officeart/2005/8/layout/cycle2"/>
    <dgm:cxn modelId="{F445A580-9234-455B-883E-D3F4BD1DD7D9}" type="presOf" srcId="{00CFFD37-04F2-408F-8812-C233416FECD1}" destId="{50734F4A-27C7-41CF-A631-9D8A2B2DC036}" srcOrd="0" destOrd="0" presId="urn:microsoft.com/office/officeart/2005/8/layout/cycle2"/>
    <dgm:cxn modelId="{68075356-8359-4F2F-B48B-D7BB2692A706}" srcId="{32B298E1-AEBD-470D-95F4-6F354B59DD5C}" destId="{DE2A63B2-309B-4A28-BF93-D6087D5C2CC5}" srcOrd="1" destOrd="0" parTransId="{D7C2565B-F173-4674-98F8-634E17E93010}" sibTransId="{C94B0F7C-D765-4F38-88A7-C74442FD5B0D}"/>
    <dgm:cxn modelId="{8ABFD995-E165-48AE-82C9-C75CCB690704}" srcId="{32B298E1-AEBD-470D-95F4-6F354B59DD5C}" destId="{00CFFD37-04F2-408F-8812-C233416FECD1}" srcOrd="2" destOrd="0" parTransId="{2D013274-F225-4336-9621-988379545604}" sibTransId="{9F2C4E68-B405-47F4-A9C9-4EF30F9941A9}"/>
    <dgm:cxn modelId="{966A3B36-6872-4397-AB00-8B0D07A551A0}" type="presOf" srcId="{9F2C4E68-B405-47F4-A9C9-4EF30F9941A9}" destId="{1A9E7482-3CC4-43B3-B5A8-9D78B6AF33DB}" srcOrd="1" destOrd="0" presId="urn:microsoft.com/office/officeart/2005/8/layout/cycle2"/>
    <dgm:cxn modelId="{87E28FE1-9111-447F-BD7D-1F9C9AABD020}" srcId="{32B298E1-AEBD-470D-95F4-6F354B59DD5C}" destId="{EAB5703E-7EFC-49D7-91E9-ABFC9CEE7A8A}" srcOrd="4" destOrd="0" parTransId="{BB8F76C1-C60F-49BB-B095-BE42AAB94BDB}" sibTransId="{75DD117A-48A9-43CD-A782-D5D9ECDF83B2}"/>
    <dgm:cxn modelId="{D056C616-D0E9-44C9-BD7B-7F81C69C0B82}" srcId="{32B298E1-AEBD-470D-95F4-6F354B59DD5C}" destId="{CEF4A352-05C0-4C22-BC78-D61C80C1D128}" srcOrd="3" destOrd="0" parTransId="{AA4AD002-C3D4-4EEA-AD3D-CF36469EC133}" sibTransId="{037F3AF5-EB08-4F01-8597-2A35940E14AC}"/>
    <dgm:cxn modelId="{3939D5FA-E0F5-472F-8A21-EA9FF5FE3E9A}" type="presOf" srcId="{05F5A744-AC34-4E4E-86BF-EAFED1DAB878}" destId="{E0771EDD-95B5-4815-B9CC-4CABB5E64902}" srcOrd="0" destOrd="0" presId="urn:microsoft.com/office/officeart/2005/8/layout/cycle2"/>
    <dgm:cxn modelId="{3D3C7045-6A17-4AA2-9502-AFFFB9C09224}" type="presOf" srcId="{C94B0F7C-D765-4F38-88A7-C74442FD5B0D}" destId="{0D501062-4C14-4FCF-ABCC-4FEE2CEAD483}" srcOrd="1" destOrd="0" presId="urn:microsoft.com/office/officeart/2005/8/layout/cycle2"/>
    <dgm:cxn modelId="{50408827-DCD1-4309-A800-79BD32BEF0F8}" type="presOf" srcId="{32B298E1-AEBD-470D-95F4-6F354B59DD5C}" destId="{47F1C37C-B5E8-42F1-8189-FCB9B161E830}" srcOrd="0" destOrd="0" presId="urn:microsoft.com/office/officeart/2005/8/layout/cycle2"/>
    <dgm:cxn modelId="{8231AE3F-22D5-4546-B14B-B9F62A8F4100}" type="presOf" srcId="{75DD117A-48A9-43CD-A782-D5D9ECDF83B2}" destId="{766D74C3-9373-429D-B1DE-38ADBA49FB52}" srcOrd="0" destOrd="0" presId="urn:microsoft.com/office/officeart/2005/8/layout/cycle2"/>
    <dgm:cxn modelId="{E1F51248-228D-4842-B41D-A5752E63D75F}" type="presOf" srcId="{039693B5-0416-41F0-9A19-658F714F24D3}" destId="{A41CE7DB-A412-478E-98A8-D2395F0B3B7A}" srcOrd="1" destOrd="0" presId="urn:microsoft.com/office/officeart/2005/8/layout/cycle2"/>
    <dgm:cxn modelId="{06F83463-3D36-4960-98C1-F9944A40FF1C}" srcId="{32B298E1-AEBD-470D-95F4-6F354B59DD5C}" destId="{05F5A744-AC34-4E4E-86BF-EAFED1DAB878}" srcOrd="0" destOrd="0" parTransId="{86B2052A-6EA1-426E-9BCB-86C8FDC9C6ED}" sibTransId="{039693B5-0416-41F0-9A19-658F714F24D3}"/>
    <dgm:cxn modelId="{30E37761-A766-40AB-8465-686CDD22C22C}" type="presOf" srcId="{CEF4A352-05C0-4C22-BC78-D61C80C1D128}" destId="{0C1E2954-86A5-4387-8B84-ADFCC8B54CF8}" srcOrd="0" destOrd="0" presId="urn:microsoft.com/office/officeart/2005/8/layout/cycle2"/>
    <dgm:cxn modelId="{A403BC79-A996-4D48-80BA-06A506ABCFA0}" type="presParOf" srcId="{47F1C37C-B5E8-42F1-8189-FCB9B161E830}" destId="{E0771EDD-95B5-4815-B9CC-4CABB5E64902}" srcOrd="0" destOrd="0" presId="urn:microsoft.com/office/officeart/2005/8/layout/cycle2"/>
    <dgm:cxn modelId="{C5F36789-B941-44A8-85A1-0AB65DFE2716}" type="presParOf" srcId="{47F1C37C-B5E8-42F1-8189-FCB9B161E830}" destId="{25589CDF-EECE-43FE-88F4-265394D2F92A}" srcOrd="1" destOrd="0" presId="urn:microsoft.com/office/officeart/2005/8/layout/cycle2"/>
    <dgm:cxn modelId="{7318819B-65A8-4AFC-912A-881CF87BBE1F}" type="presParOf" srcId="{25589CDF-EECE-43FE-88F4-265394D2F92A}" destId="{A41CE7DB-A412-478E-98A8-D2395F0B3B7A}" srcOrd="0" destOrd="0" presId="urn:microsoft.com/office/officeart/2005/8/layout/cycle2"/>
    <dgm:cxn modelId="{BD12FD12-A155-4D12-8EBE-BDE22E0DB5ED}" type="presParOf" srcId="{47F1C37C-B5E8-42F1-8189-FCB9B161E830}" destId="{82DFFB58-C938-4381-A8F4-CE421DA26D41}" srcOrd="2" destOrd="0" presId="urn:microsoft.com/office/officeart/2005/8/layout/cycle2"/>
    <dgm:cxn modelId="{CAD54404-87C8-4BA0-A8DB-73719F970A1A}" type="presParOf" srcId="{47F1C37C-B5E8-42F1-8189-FCB9B161E830}" destId="{2ADBCAB3-7BFA-4649-A685-7BFF3981C331}" srcOrd="3" destOrd="0" presId="urn:microsoft.com/office/officeart/2005/8/layout/cycle2"/>
    <dgm:cxn modelId="{558EF6ED-4D91-4FCF-A891-A96B27848561}" type="presParOf" srcId="{2ADBCAB3-7BFA-4649-A685-7BFF3981C331}" destId="{0D501062-4C14-4FCF-ABCC-4FEE2CEAD483}" srcOrd="0" destOrd="0" presId="urn:microsoft.com/office/officeart/2005/8/layout/cycle2"/>
    <dgm:cxn modelId="{ECF2DA43-CE68-4828-A295-CD842B37DB9B}" type="presParOf" srcId="{47F1C37C-B5E8-42F1-8189-FCB9B161E830}" destId="{50734F4A-27C7-41CF-A631-9D8A2B2DC036}" srcOrd="4" destOrd="0" presId="urn:microsoft.com/office/officeart/2005/8/layout/cycle2"/>
    <dgm:cxn modelId="{B60ACF26-B3B0-4B1A-A4E5-DECD462DFF94}" type="presParOf" srcId="{47F1C37C-B5E8-42F1-8189-FCB9B161E830}" destId="{AFFE2436-196B-4088-B080-53F9BA2A005A}" srcOrd="5" destOrd="0" presId="urn:microsoft.com/office/officeart/2005/8/layout/cycle2"/>
    <dgm:cxn modelId="{C97A4CC7-D896-4DA0-9584-8BEEC240C21F}" type="presParOf" srcId="{AFFE2436-196B-4088-B080-53F9BA2A005A}" destId="{1A9E7482-3CC4-43B3-B5A8-9D78B6AF33DB}" srcOrd="0" destOrd="0" presId="urn:microsoft.com/office/officeart/2005/8/layout/cycle2"/>
    <dgm:cxn modelId="{31C5485C-8011-40F0-B37F-FA506D36E03F}" type="presParOf" srcId="{47F1C37C-B5E8-42F1-8189-FCB9B161E830}" destId="{0C1E2954-86A5-4387-8B84-ADFCC8B54CF8}" srcOrd="6" destOrd="0" presId="urn:microsoft.com/office/officeart/2005/8/layout/cycle2"/>
    <dgm:cxn modelId="{84BEFEE9-0239-4082-96DC-056CE551BC2A}" type="presParOf" srcId="{47F1C37C-B5E8-42F1-8189-FCB9B161E830}" destId="{BEC26F38-D5B0-4326-8BBE-E90B0238D811}" srcOrd="7" destOrd="0" presId="urn:microsoft.com/office/officeart/2005/8/layout/cycle2"/>
    <dgm:cxn modelId="{BB072425-002A-42B6-B9C0-38297893EDD4}" type="presParOf" srcId="{BEC26F38-D5B0-4326-8BBE-E90B0238D811}" destId="{17037C69-B32F-4D78-8CF9-33DE0277C12C}" srcOrd="0" destOrd="0" presId="urn:microsoft.com/office/officeart/2005/8/layout/cycle2"/>
    <dgm:cxn modelId="{7032D8B9-FAE5-4DB3-99D0-2989C082DCC7}" type="presParOf" srcId="{47F1C37C-B5E8-42F1-8189-FCB9B161E830}" destId="{CB43D58D-349E-46A6-8FC3-A55258713328}" srcOrd="8" destOrd="0" presId="urn:microsoft.com/office/officeart/2005/8/layout/cycle2"/>
    <dgm:cxn modelId="{05423293-F224-481F-AECA-416A6E429CF8}" type="presParOf" srcId="{47F1C37C-B5E8-42F1-8189-FCB9B161E830}" destId="{766D74C3-9373-429D-B1DE-38ADBA49FB52}" srcOrd="9" destOrd="0" presId="urn:microsoft.com/office/officeart/2005/8/layout/cycle2"/>
    <dgm:cxn modelId="{20C43DE7-AA6B-478F-B308-E5FD7415384F}" type="presParOf" srcId="{766D74C3-9373-429D-B1DE-38ADBA49FB52}" destId="{CB02930A-C8E1-450F-94B9-53FD9B199A7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7C9186-8600-4173-AE9B-57DC6568B4A2}" type="doc">
      <dgm:prSet loTypeId="urn:microsoft.com/office/officeart/2005/8/layout/matrix3" loCatId="matrix" qsTypeId="urn:microsoft.com/office/officeart/2005/8/quickstyle/simple1" qsCatId="simple" csTypeId="urn:microsoft.com/office/officeart/2005/8/colors/colorful3" csCatId="colorful" phldr="1"/>
      <dgm:spPr/>
      <dgm:t>
        <a:bodyPr/>
        <a:lstStyle/>
        <a:p>
          <a:endParaRPr lang="it-IT"/>
        </a:p>
      </dgm:t>
    </dgm:pt>
    <dgm:pt modelId="{071101B2-5B75-4976-B68D-3F8AD45A3FF1}">
      <dgm:prSet phldrT="[Testo]"/>
      <dgm:spPr/>
      <dgm:t>
        <a:bodyPr/>
        <a:lstStyle/>
        <a:p>
          <a:r>
            <a:rPr lang="it-IT" dirty="0" smtClean="0"/>
            <a:t>1.FARE  ESPERIENZA CONCREATA</a:t>
          </a:r>
          <a:endParaRPr lang="it-IT" dirty="0"/>
        </a:p>
      </dgm:t>
    </dgm:pt>
    <dgm:pt modelId="{3273AE67-7463-481A-A197-C482FDF2F395}" type="parTrans" cxnId="{B399AF18-3D4E-4722-92CD-025205CFDA47}">
      <dgm:prSet/>
      <dgm:spPr/>
      <dgm:t>
        <a:bodyPr/>
        <a:lstStyle/>
        <a:p>
          <a:endParaRPr lang="it-IT"/>
        </a:p>
      </dgm:t>
    </dgm:pt>
    <dgm:pt modelId="{7F2318D0-DF84-4CC8-8E95-6691373CD23A}" type="sibTrans" cxnId="{B399AF18-3D4E-4722-92CD-025205CFDA47}">
      <dgm:prSet/>
      <dgm:spPr/>
      <dgm:t>
        <a:bodyPr/>
        <a:lstStyle/>
        <a:p>
          <a:endParaRPr lang="it-IT"/>
        </a:p>
      </dgm:t>
    </dgm:pt>
    <dgm:pt modelId="{0857C899-F4B1-4C4E-91FE-CD01ED90A0E1}">
      <dgm:prSet phldrT="[Testo]"/>
      <dgm:spPr/>
      <dgm:t>
        <a:bodyPr/>
        <a:lstStyle/>
        <a:p>
          <a:r>
            <a:rPr lang="it-IT" dirty="0" smtClean="0"/>
            <a:t>2.RIFLETTERE SULL’ESPERIENZA CONCRETA</a:t>
          </a:r>
          <a:endParaRPr lang="it-IT" dirty="0"/>
        </a:p>
      </dgm:t>
    </dgm:pt>
    <dgm:pt modelId="{57C0195B-8A6F-48CF-9CC7-7E1B378028A5}" type="parTrans" cxnId="{9466F553-860C-4AA1-86B0-3C927E61199F}">
      <dgm:prSet/>
      <dgm:spPr/>
      <dgm:t>
        <a:bodyPr/>
        <a:lstStyle/>
        <a:p>
          <a:endParaRPr lang="it-IT"/>
        </a:p>
      </dgm:t>
    </dgm:pt>
    <dgm:pt modelId="{14E338EB-BB5E-4C0A-B281-DC9D379249F6}" type="sibTrans" cxnId="{9466F553-860C-4AA1-86B0-3C927E61199F}">
      <dgm:prSet/>
      <dgm:spPr/>
      <dgm:t>
        <a:bodyPr/>
        <a:lstStyle/>
        <a:p>
          <a:endParaRPr lang="it-IT"/>
        </a:p>
      </dgm:t>
    </dgm:pt>
    <dgm:pt modelId="{EF76A83C-2936-4849-8B27-1FC534E27FAE}">
      <dgm:prSet phldrT="[Testo]"/>
      <dgm:spPr/>
      <dgm:t>
        <a:bodyPr/>
        <a:lstStyle/>
        <a:p>
          <a:r>
            <a:rPr lang="it-IT" dirty="0" smtClean="0"/>
            <a:t>3.ASTRARRE UN PRINCIPIO DALL’ESPERIENZA</a:t>
          </a:r>
          <a:endParaRPr lang="it-IT" dirty="0"/>
        </a:p>
      </dgm:t>
    </dgm:pt>
    <dgm:pt modelId="{A559A579-3412-4001-BDE7-43914C716115}" type="parTrans" cxnId="{478FE813-5F10-4038-A852-12675B4D4C5F}">
      <dgm:prSet/>
      <dgm:spPr/>
      <dgm:t>
        <a:bodyPr/>
        <a:lstStyle/>
        <a:p>
          <a:endParaRPr lang="it-IT"/>
        </a:p>
      </dgm:t>
    </dgm:pt>
    <dgm:pt modelId="{EF0AB771-0A34-4BED-B6D1-BC6EA23BD361}" type="sibTrans" cxnId="{478FE813-5F10-4038-A852-12675B4D4C5F}">
      <dgm:prSet/>
      <dgm:spPr/>
      <dgm:t>
        <a:bodyPr/>
        <a:lstStyle/>
        <a:p>
          <a:endParaRPr lang="it-IT"/>
        </a:p>
      </dgm:t>
    </dgm:pt>
    <dgm:pt modelId="{532F7C48-CDAF-4D9E-8E13-176E8BFDEB53}">
      <dgm:prSet phldrT="[Testo]"/>
      <dgm:spPr/>
      <dgm:t>
        <a:bodyPr/>
        <a:lstStyle/>
        <a:p>
          <a:r>
            <a:rPr lang="it-IT" dirty="0" smtClean="0"/>
            <a:t>4.METTERLO IN PRATICA E OSSERVARLO</a:t>
          </a:r>
          <a:endParaRPr lang="it-IT" dirty="0"/>
        </a:p>
      </dgm:t>
    </dgm:pt>
    <dgm:pt modelId="{654D3FE4-962B-4BE5-B182-FAF5782DBDAE}" type="parTrans" cxnId="{68F211C1-1695-442D-B72F-8809ED53B214}">
      <dgm:prSet/>
      <dgm:spPr/>
      <dgm:t>
        <a:bodyPr/>
        <a:lstStyle/>
        <a:p>
          <a:endParaRPr lang="it-IT"/>
        </a:p>
      </dgm:t>
    </dgm:pt>
    <dgm:pt modelId="{28664110-9532-4999-B50C-3CB55456329E}" type="sibTrans" cxnId="{68F211C1-1695-442D-B72F-8809ED53B214}">
      <dgm:prSet/>
      <dgm:spPr/>
      <dgm:t>
        <a:bodyPr/>
        <a:lstStyle/>
        <a:p>
          <a:endParaRPr lang="it-IT"/>
        </a:p>
      </dgm:t>
    </dgm:pt>
    <dgm:pt modelId="{83175FDD-32A6-410C-922F-CFAF7B1386A2}" type="pres">
      <dgm:prSet presAssocID="{8A7C9186-8600-4173-AE9B-57DC6568B4A2}" presName="matrix" presStyleCnt="0">
        <dgm:presLayoutVars>
          <dgm:chMax val="1"/>
          <dgm:dir/>
          <dgm:resizeHandles val="exact"/>
        </dgm:presLayoutVars>
      </dgm:prSet>
      <dgm:spPr/>
      <dgm:t>
        <a:bodyPr/>
        <a:lstStyle/>
        <a:p>
          <a:endParaRPr lang="it-IT"/>
        </a:p>
      </dgm:t>
    </dgm:pt>
    <dgm:pt modelId="{7D38076B-1B97-4938-8FEF-965A1159B7AC}" type="pres">
      <dgm:prSet presAssocID="{8A7C9186-8600-4173-AE9B-57DC6568B4A2}" presName="diamond" presStyleLbl="bgShp" presStyleIdx="0" presStyleCnt="1"/>
      <dgm:spPr/>
    </dgm:pt>
    <dgm:pt modelId="{ABD75890-77B1-4118-943E-9D2D95549E6A}" type="pres">
      <dgm:prSet presAssocID="{8A7C9186-8600-4173-AE9B-57DC6568B4A2}" presName="quad1" presStyleLbl="node1" presStyleIdx="0" presStyleCnt="4">
        <dgm:presLayoutVars>
          <dgm:chMax val="0"/>
          <dgm:chPref val="0"/>
          <dgm:bulletEnabled val="1"/>
        </dgm:presLayoutVars>
      </dgm:prSet>
      <dgm:spPr/>
      <dgm:t>
        <a:bodyPr/>
        <a:lstStyle/>
        <a:p>
          <a:endParaRPr lang="it-IT"/>
        </a:p>
      </dgm:t>
    </dgm:pt>
    <dgm:pt modelId="{1040A161-38EB-4AD4-A3A1-3F9E9A9D493F}" type="pres">
      <dgm:prSet presAssocID="{8A7C9186-8600-4173-AE9B-57DC6568B4A2}" presName="quad2" presStyleLbl="node1" presStyleIdx="1" presStyleCnt="4">
        <dgm:presLayoutVars>
          <dgm:chMax val="0"/>
          <dgm:chPref val="0"/>
          <dgm:bulletEnabled val="1"/>
        </dgm:presLayoutVars>
      </dgm:prSet>
      <dgm:spPr/>
      <dgm:t>
        <a:bodyPr/>
        <a:lstStyle/>
        <a:p>
          <a:endParaRPr lang="it-IT"/>
        </a:p>
      </dgm:t>
    </dgm:pt>
    <dgm:pt modelId="{DB9FEB7A-D7F2-4861-B460-A83B4E26F2FC}" type="pres">
      <dgm:prSet presAssocID="{8A7C9186-8600-4173-AE9B-57DC6568B4A2}" presName="quad3" presStyleLbl="node1" presStyleIdx="2" presStyleCnt="4">
        <dgm:presLayoutVars>
          <dgm:chMax val="0"/>
          <dgm:chPref val="0"/>
          <dgm:bulletEnabled val="1"/>
        </dgm:presLayoutVars>
      </dgm:prSet>
      <dgm:spPr/>
      <dgm:t>
        <a:bodyPr/>
        <a:lstStyle/>
        <a:p>
          <a:endParaRPr lang="it-IT"/>
        </a:p>
      </dgm:t>
    </dgm:pt>
    <dgm:pt modelId="{907A293B-C251-4C98-813B-D6CA6705BE0B}" type="pres">
      <dgm:prSet presAssocID="{8A7C9186-8600-4173-AE9B-57DC6568B4A2}" presName="quad4" presStyleLbl="node1" presStyleIdx="3" presStyleCnt="4">
        <dgm:presLayoutVars>
          <dgm:chMax val="0"/>
          <dgm:chPref val="0"/>
          <dgm:bulletEnabled val="1"/>
        </dgm:presLayoutVars>
      </dgm:prSet>
      <dgm:spPr/>
      <dgm:t>
        <a:bodyPr/>
        <a:lstStyle/>
        <a:p>
          <a:endParaRPr lang="it-IT"/>
        </a:p>
      </dgm:t>
    </dgm:pt>
  </dgm:ptLst>
  <dgm:cxnLst>
    <dgm:cxn modelId="{B399AF18-3D4E-4722-92CD-025205CFDA47}" srcId="{8A7C9186-8600-4173-AE9B-57DC6568B4A2}" destId="{071101B2-5B75-4976-B68D-3F8AD45A3FF1}" srcOrd="0" destOrd="0" parTransId="{3273AE67-7463-481A-A197-C482FDF2F395}" sibTransId="{7F2318D0-DF84-4CC8-8E95-6691373CD23A}"/>
    <dgm:cxn modelId="{CE1C4D02-D83E-40FF-AD81-265FEFEB40D1}" type="presOf" srcId="{532F7C48-CDAF-4D9E-8E13-176E8BFDEB53}" destId="{907A293B-C251-4C98-813B-D6CA6705BE0B}" srcOrd="0" destOrd="0" presId="urn:microsoft.com/office/officeart/2005/8/layout/matrix3"/>
    <dgm:cxn modelId="{68F211C1-1695-442D-B72F-8809ED53B214}" srcId="{8A7C9186-8600-4173-AE9B-57DC6568B4A2}" destId="{532F7C48-CDAF-4D9E-8E13-176E8BFDEB53}" srcOrd="3" destOrd="0" parTransId="{654D3FE4-962B-4BE5-B182-FAF5782DBDAE}" sibTransId="{28664110-9532-4999-B50C-3CB55456329E}"/>
    <dgm:cxn modelId="{886D6842-DBD9-4C23-9464-CFCFBE9CFC7C}" type="presOf" srcId="{0857C899-F4B1-4C4E-91FE-CD01ED90A0E1}" destId="{1040A161-38EB-4AD4-A3A1-3F9E9A9D493F}" srcOrd="0" destOrd="0" presId="urn:microsoft.com/office/officeart/2005/8/layout/matrix3"/>
    <dgm:cxn modelId="{4E40D9AB-1715-4204-9CAD-E17672BF778F}" type="presOf" srcId="{EF76A83C-2936-4849-8B27-1FC534E27FAE}" destId="{DB9FEB7A-D7F2-4861-B460-A83B4E26F2FC}" srcOrd="0" destOrd="0" presId="urn:microsoft.com/office/officeart/2005/8/layout/matrix3"/>
    <dgm:cxn modelId="{9466F553-860C-4AA1-86B0-3C927E61199F}" srcId="{8A7C9186-8600-4173-AE9B-57DC6568B4A2}" destId="{0857C899-F4B1-4C4E-91FE-CD01ED90A0E1}" srcOrd="1" destOrd="0" parTransId="{57C0195B-8A6F-48CF-9CC7-7E1B378028A5}" sibTransId="{14E338EB-BB5E-4C0A-B281-DC9D379249F6}"/>
    <dgm:cxn modelId="{085F1FA2-CD99-47E7-8260-58C7A96D44C0}" type="presOf" srcId="{071101B2-5B75-4976-B68D-3F8AD45A3FF1}" destId="{ABD75890-77B1-4118-943E-9D2D95549E6A}" srcOrd="0" destOrd="0" presId="urn:microsoft.com/office/officeart/2005/8/layout/matrix3"/>
    <dgm:cxn modelId="{43B29CE6-A4D3-4D6F-8E98-019BD2237C12}" type="presOf" srcId="{8A7C9186-8600-4173-AE9B-57DC6568B4A2}" destId="{83175FDD-32A6-410C-922F-CFAF7B1386A2}" srcOrd="0" destOrd="0" presId="urn:microsoft.com/office/officeart/2005/8/layout/matrix3"/>
    <dgm:cxn modelId="{478FE813-5F10-4038-A852-12675B4D4C5F}" srcId="{8A7C9186-8600-4173-AE9B-57DC6568B4A2}" destId="{EF76A83C-2936-4849-8B27-1FC534E27FAE}" srcOrd="2" destOrd="0" parTransId="{A559A579-3412-4001-BDE7-43914C716115}" sibTransId="{EF0AB771-0A34-4BED-B6D1-BC6EA23BD361}"/>
    <dgm:cxn modelId="{49F6BA8B-D204-4051-9AEF-C9B87A1567A0}" type="presParOf" srcId="{83175FDD-32A6-410C-922F-CFAF7B1386A2}" destId="{7D38076B-1B97-4938-8FEF-965A1159B7AC}" srcOrd="0" destOrd="0" presId="urn:microsoft.com/office/officeart/2005/8/layout/matrix3"/>
    <dgm:cxn modelId="{850B85D6-5994-4150-A53C-5D673533A669}" type="presParOf" srcId="{83175FDD-32A6-410C-922F-CFAF7B1386A2}" destId="{ABD75890-77B1-4118-943E-9D2D95549E6A}" srcOrd="1" destOrd="0" presId="urn:microsoft.com/office/officeart/2005/8/layout/matrix3"/>
    <dgm:cxn modelId="{938BB908-01F0-43A4-92CA-DED34E771AAA}" type="presParOf" srcId="{83175FDD-32A6-410C-922F-CFAF7B1386A2}" destId="{1040A161-38EB-4AD4-A3A1-3F9E9A9D493F}" srcOrd="2" destOrd="0" presId="urn:microsoft.com/office/officeart/2005/8/layout/matrix3"/>
    <dgm:cxn modelId="{47F17568-EB10-406A-9E2D-B301638E147A}" type="presParOf" srcId="{83175FDD-32A6-410C-922F-CFAF7B1386A2}" destId="{DB9FEB7A-D7F2-4861-B460-A83B4E26F2FC}" srcOrd="3" destOrd="0" presId="urn:microsoft.com/office/officeart/2005/8/layout/matrix3"/>
    <dgm:cxn modelId="{8F269C4A-10D7-4521-904B-4596E5562ABF}" type="presParOf" srcId="{83175FDD-32A6-410C-922F-CFAF7B1386A2}" destId="{907A293B-C251-4C98-813B-D6CA6705BE0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1A220E-34C7-4141-A512-CCC98DBCE942}" type="doc">
      <dgm:prSet loTypeId="urn:microsoft.com/office/officeart/2005/8/layout/arrow2" loCatId="process" qsTypeId="urn:microsoft.com/office/officeart/2005/8/quickstyle/simple1" qsCatId="simple" csTypeId="urn:microsoft.com/office/officeart/2005/8/colors/accent2_2" csCatId="accent2" phldr="1"/>
      <dgm:spPr/>
      <dgm:t>
        <a:bodyPr/>
        <a:lstStyle/>
        <a:p>
          <a:endParaRPr lang="it-IT"/>
        </a:p>
      </dgm:t>
    </dgm:pt>
    <dgm:pt modelId="{1DE99E25-DF66-4372-995A-D40318445679}">
      <dgm:prSet/>
      <dgm:spPr/>
      <dgm:t>
        <a:bodyPr/>
        <a:lstStyle/>
        <a:p>
          <a:pPr rtl="0"/>
          <a:endParaRPr lang="it-IT" dirty="0"/>
        </a:p>
      </dgm:t>
    </dgm:pt>
    <dgm:pt modelId="{2BAC0260-CD10-4D70-8D5D-C3A19D55C965}" type="parTrans" cxnId="{D174B6C0-BDAB-4E0A-BBA4-95085EB7CA82}">
      <dgm:prSet/>
      <dgm:spPr/>
      <dgm:t>
        <a:bodyPr/>
        <a:lstStyle/>
        <a:p>
          <a:endParaRPr lang="it-IT"/>
        </a:p>
      </dgm:t>
    </dgm:pt>
    <dgm:pt modelId="{EFA47EAD-1ACA-484F-941F-484A8337C61B}" type="sibTrans" cxnId="{D174B6C0-BDAB-4E0A-BBA4-95085EB7CA82}">
      <dgm:prSet/>
      <dgm:spPr/>
      <dgm:t>
        <a:bodyPr/>
        <a:lstStyle/>
        <a:p>
          <a:endParaRPr lang="it-IT"/>
        </a:p>
      </dgm:t>
    </dgm:pt>
    <dgm:pt modelId="{62E23866-F8EC-425B-9EB3-113145343EC5}">
      <dgm:prSet custT="1"/>
      <dgm:spPr/>
      <dgm:t>
        <a:bodyPr/>
        <a:lstStyle/>
        <a:p>
          <a:pPr rtl="0"/>
          <a:r>
            <a:rPr lang="it-IT" sz="2800" b="1" cap="none" spc="150" dirty="0" smtClean="0">
              <a:ln w="11430"/>
              <a:effectLst>
                <a:outerShdw blurRad="25400" algn="tl" rotWithShape="0">
                  <a:srgbClr val="000000">
                    <a:alpha val="43000"/>
                  </a:srgbClr>
                </a:outerShdw>
              </a:effectLst>
              <a:hlinkClick xmlns:r="http://schemas.openxmlformats.org/officeDocument/2006/relationships" r:id="rId1" action="ppaction://hlinksldjump"/>
            </a:rPr>
            <a:t>SECONDARIA</a:t>
          </a:r>
          <a:endParaRPr lang="it-IT" sz="2800" dirty="0"/>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7FB39836-BEB7-4272-B0CD-256CC435A538}" type="parTrans" cxnId="{F5558A55-9E9A-4E86-8418-D22F9B6FE13E}">
      <dgm:prSet/>
      <dgm:spPr/>
      <dgm:t>
        <a:bodyPr/>
        <a:lstStyle/>
        <a:p>
          <a:endParaRPr lang="it-IT"/>
        </a:p>
      </dgm:t>
    </dgm:pt>
    <dgm:pt modelId="{915983F2-98A8-491C-BADF-38F22D634690}" type="sibTrans" cxnId="{F5558A55-9E9A-4E86-8418-D22F9B6FE13E}">
      <dgm:prSet/>
      <dgm:spPr/>
      <dgm:t>
        <a:bodyPr/>
        <a:lstStyle/>
        <a:p>
          <a:endParaRPr lang="it-IT"/>
        </a:p>
      </dgm:t>
    </dgm:pt>
    <dgm:pt modelId="{52C6CCFA-6C9A-4DA2-A585-CFB35938F88B}">
      <dgm:prSet custT="1"/>
      <dgm:spPr/>
      <dgm:t>
        <a:bodyPr/>
        <a:lstStyle/>
        <a:p>
          <a:pPr rtl="0"/>
          <a:r>
            <a:rPr lang="it-IT" sz="2800" b="1" cap="none" spc="150" dirty="0" smtClean="0">
              <a:ln w="11430"/>
              <a:effectLst>
                <a:outerShdw blurRad="25400" algn="tl" rotWithShape="0">
                  <a:srgbClr val="000000">
                    <a:alpha val="43000"/>
                  </a:srgbClr>
                </a:outerShdw>
              </a:effectLst>
              <a:hlinkClick xmlns:r="http://schemas.openxmlformats.org/officeDocument/2006/relationships" r:id="rId3" action="ppaction://hlinksldjump"/>
            </a:rPr>
            <a:t>PRIMARIA</a:t>
          </a:r>
          <a:endParaRPr lang="it-IT" sz="2800" dirty="0"/>
        </a:p>
      </dgm:t>
    </dgm:pt>
    <dgm:pt modelId="{6D9C797A-75A9-454A-8A4F-A4458CB242BE}" type="sibTrans" cxnId="{151DAFBA-4CB0-4727-8AA1-E034E5B3F4A1}">
      <dgm:prSet/>
      <dgm:spPr/>
      <dgm:t>
        <a:bodyPr/>
        <a:lstStyle/>
        <a:p>
          <a:endParaRPr lang="it-IT"/>
        </a:p>
      </dgm:t>
    </dgm:pt>
    <dgm:pt modelId="{47D22D58-15AB-46AA-BF04-4F292AEC8239}" type="parTrans" cxnId="{151DAFBA-4CB0-4727-8AA1-E034E5B3F4A1}">
      <dgm:prSet/>
      <dgm:spPr/>
      <dgm:t>
        <a:bodyPr/>
        <a:lstStyle/>
        <a:p>
          <a:endParaRPr lang="it-IT"/>
        </a:p>
      </dgm:t>
    </dgm:pt>
    <dgm:pt modelId="{400B324F-B797-4F57-A940-6102AA40FF49}" type="pres">
      <dgm:prSet presAssocID="{4F1A220E-34C7-4141-A512-CCC98DBCE942}" presName="arrowDiagram" presStyleCnt="0">
        <dgm:presLayoutVars>
          <dgm:chMax val="5"/>
          <dgm:dir/>
          <dgm:resizeHandles val="exact"/>
        </dgm:presLayoutVars>
      </dgm:prSet>
      <dgm:spPr/>
      <dgm:t>
        <a:bodyPr/>
        <a:lstStyle/>
        <a:p>
          <a:endParaRPr lang="it-IT"/>
        </a:p>
      </dgm:t>
    </dgm:pt>
    <dgm:pt modelId="{9AE45517-5C65-4BD1-9ED5-0E50876874F3}" type="pres">
      <dgm:prSet presAssocID="{4F1A220E-34C7-4141-A512-CCC98DBCE942}" presName="arrow" presStyleLbl="bgShp" presStyleIdx="0" presStyleCnt="1" custLinFactNeighborX="-1599" custLinFactNeighborY="2326"/>
      <dgm:spPr/>
      <dgm:t>
        <a:bodyPr/>
        <a:lstStyle/>
        <a:p>
          <a:endParaRPr lang="it-IT"/>
        </a:p>
      </dgm:t>
    </dgm:pt>
    <dgm:pt modelId="{BE7CA97C-C304-4022-962E-5B574C39F0E7}" type="pres">
      <dgm:prSet presAssocID="{4F1A220E-34C7-4141-A512-CCC98DBCE942}" presName="arrowDiagram3" presStyleCnt="0"/>
      <dgm:spPr/>
      <dgm:t>
        <a:bodyPr/>
        <a:lstStyle/>
        <a:p>
          <a:endParaRPr lang="it-IT"/>
        </a:p>
      </dgm:t>
    </dgm:pt>
    <dgm:pt modelId="{9EE2ACC8-1A22-4F99-9AF8-0ED6B970BB2A}" type="pres">
      <dgm:prSet presAssocID="{1DE99E25-DF66-4372-995A-D40318445679}" presName="bullet3a" presStyleLbl="node1" presStyleIdx="0" presStyleCnt="3"/>
      <dgm:spPr/>
      <dgm:t>
        <a:bodyPr/>
        <a:lstStyle/>
        <a:p>
          <a:endParaRPr lang="it-IT"/>
        </a:p>
      </dgm:t>
    </dgm:pt>
    <dgm:pt modelId="{C9C9203B-FCB3-41C2-82F2-39B80AE5B390}" type="pres">
      <dgm:prSet presAssocID="{1DE99E25-DF66-4372-995A-D40318445679}" presName="textBox3a" presStyleLbl="revTx" presStyleIdx="0" presStyleCnt="3" custScaleY="43276" custLinFactNeighborX="-1415" custLinFactNeighborY="-12396">
        <dgm:presLayoutVars>
          <dgm:bulletEnabled val="1"/>
        </dgm:presLayoutVars>
      </dgm:prSet>
      <dgm:spPr/>
      <dgm:t>
        <a:bodyPr/>
        <a:lstStyle/>
        <a:p>
          <a:endParaRPr lang="it-IT"/>
        </a:p>
      </dgm:t>
    </dgm:pt>
    <dgm:pt modelId="{327B8F55-D9BB-48CF-BC85-E0AAAB07E6D1}" type="pres">
      <dgm:prSet presAssocID="{52C6CCFA-6C9A-4DA2-A585-CFB35938F88B}" presName="bullet3b" presStyleLbl="node1" presStyleIdx="1" presStyleCnt="3"/>
      <dgm:spPr/>
      <dgm:t>
        <a:bodyPr/>
        <a:lstStyle/>
        <a:p>
          <a:endParaRPr lang="it-IT"/>
        </a:p>
      </dgm:t>
    </dgm:pt>
    <dgm:pt modelId="{090C80F2-9D30-467E-84BB-E850CBF5E8A5}" type="pres">
      <dgm:prSet presAssocID="{52C6CCFA-6C9A-4DA2-A585-CFB35938F88B}" presName="textBox3b" presStyleLbl="revTx" presStyleIdx="1" presStyleCnt="3" custScaleX="123805" custScaleY="68756">
        <dgm:presLayoutVars>
          <dgm:bulletEnabled val="1"/>
        </dgm:presLayoutVars>
      </dgm:prSet>
      <dgm:spPr/>
      <dgm:t>
        <a:bodyPr/>
        <a:lstStyle/>
        <a:p>
          <a:endParaRPr lang="it-IT"/>
        </a:p>
      </dgm:t>
    </dgm:pt>
    <dgm:pt modelId="{31CCF635-A1F8-42E5-926D-85C7AB764BAF}" type="pres">
      <dgm:prSet presAssocID="{62E23866-F8EC-425B-9EB3-113145343EC5}" presName="bullet3c" presStyleLbl="node1" presStyleIdx="2" presStyleCnt="3"/>
      <dgm:spPr/>
      <dgm:t>
        <a:bodyPr/>
        <a:lstStyle/>
        <a:p>
          <a:endParaRPr lang="it-IT"/>
        </a:p>
      </dgm:t>
    </dgm:pt>
    <dgm:pt modelId="{701A7DC1-8CE8-4401-AFC7-7478DF32DAAE}" type="pres">
      <dgm:prSet presAssocID="{62E23866-F8EC-425B-9EB3-113145343EC5}" presName="textBox3c" presStyleLbl="revTx" presStyleIdx="2" presStyleCnt="3" custScaleX="142452" custScaleY="19802" custLinFactNeighborX="5840" custLinFactNeighborY="-29732">
        <dgm:presLayoutVars>
          <dgm:bulletEnabled val="1"/>
        </dgm:presLayoutVars>
      </dgm:prSet>
      <dgm:spPr/>
      <dgm:t>
        <a:bodyPr/>
        <a:lstStyle/>
        <a:p>
          <a:endParaRPr lang="it-IT"/>
        </a:p>
      </dgm:t>
    </dgm:pt>
  </dgm:ptLst>
  <dgm:cxnLst>
    <dgm:cxn modelId="{6AE96F7D-497B-467B-88F0-6F7076BB94BD}" type="presOf" srcId="{4F1A220E-34C7-4141-A512-CCC98DBCE942}" destId="{400B324F-B797-4F57-A940-6102AA40FF49}" srcOrd="0" destOrd="0" presId="urn:microsoft.com/office/officeart/2005/8/layout/arrow2"/>
    <dgm:cxn modelId="{E49D1BF1-8964-4744-8A60-A2EA44B176E5}" type="presOf" srcId="{1DE99E25-DF66-4372-995A-D40318445679}" destId="{C9C9203B-FCB3-41C2-82F2-39B80AE5B390}" srcOrd="0" destOrd="0" presId="urn:microsoft.com/office/officeart/2005/8/layout/arrow2"/>
    <dgm:cxn modelId="{D174B6C0-BDAB-4E0A-BBA4-95085EB7CA82}" srcId="{4F1A220E-34C7-4141-A512-CCC98DBCE942}" destId="{1DE99E25-DF66-4372-995A-D40318445679}" srcOrd="0" destOrd="0" parTransId="{2BAC0260-CD10-4D70-8D5D-C3A19D55C965}" sibTransId="{EFA47EAD-1ACA-484F-941F-484A8337C61B}"/>
    <dgm:cxn modelId="{F5558A55-9E9A-4E86-8418-D22F9B6FE13E}" srcId="{4F1A220E-34C7-4141-A512-CCC98DBCE942}" destId="{62E23866-F8EC-425B-9EB3-113145343EC5}" srcOrd="2" destOrd="0" parTransId="{7FB39836-BEB7-4272-B0CD-256CC435A538}" sibTransId="{915983F2-98A8-491C-BADF-38F22D634690}"/>
    <dgm:cxn modelId="{0E194BB4-4863-4F16-85F7-A73F8FCAE517}" type="presOf" srcId="{62E23866-F8EC-425B-9EB3-113145343EC5}" destId="{701A7DC1-8CE8-4401-AFC7-7478DF32DAAE}" srcOrd="0" destOrd="0" presId="urn:microsoft.com/office/officeart/2005/8/layout/arrow2"/>
    <dgm:cxn modelId="{151DAFBA-4CB0-4727-8AA1-E034E5B3F4A1}" srcId="{4F1A220E-34C7-4141-A512-CCC98DBCE942}" destId="{52C6CCFA-6C9A-4DA2-A585-CFB35938F88B}" srcOrd="1" destOrd="0" parTransId="{47D22D58-15AB-46AA-BF04-4F292AEC8239}" sibTransId="{6D9C797A-75A9-454A-8A4F-A4458CB242BE}"/>
    <dgm:cxn modelId="{7F03E597-3268-488F-B043-1D6111E750EC}" type="presOf" srcId="{52C6CCFA-6C9A-4DA2-A585-CFB35938F88B}" destId="{090C80F2-9D30-467E-84BB-E850CBF5E8A5}" srcOrd="0" destOrd="0" presId="urn:microsoft.com/office/officeart/2005/8/layout/arrow2"/>
    <dgm:cxn modelId="{A8757BDB-6CE3-456E-9CBB-EB183B06E746}" type="presParOf" srcId="{400B324F-B797-4F57-A940-6102AA40FF49}" destId="{9AE45517-5C65-4BD1-9ED5-0E50876874F3}" srcOrd="0" destOrd="0" presId="urn:microsoft.com/office/officeart/2005/8/layout/arrow2"/>
    <dgm:cxn modelId="{336625B3-C024-465E-BEB4-F269C1BAEACC}" type="presParOf" srcId="{400B324F-B797-4F57-A940-6102AA40FF49}" destId="{BE7CA97C-C304-4022-962E-5B574C39F0E7}" srcOrd="1" destOrd="0" presId="urn:microsoft.com/office/officeart/2005/8/layout/arrow2"/>
    <dgm:cxn modelId="{C1F482CE-24AA-497F-8FD1-8C5B97F2B907}" type="presParOf" srcId="{BE7CA97C-C304-4022-962E-5B574C39F0E7}" destId="{9EE2ACC8-1A22-4F99-9AF8-0ED6B970BB2A}" srcOrd="0" destOrd="0" presId="urn:microsoft.com/office/officeart/2005/8/layout/arrow2"/>
    <dgm:cxn modelId="{C94ED07F-A534-4CAC-8A3C-ABE954145CDF}" type="presParOf" srcId="{BE7CA97C-C304-4022-962E-5B574C39F0E7}" destId="{C9C9203B-FCB3-41C2-82F2-39B80AE5B390}" srcOrd="1" destOrd="0" presId="urn:microsoft.com/office/officeart/2005/8/layout/arrow2"/>
    <dgm:cxn modelId="{7C07F3D7-B02C-48F9-86C0-717FED21BB82}" type="presParOf" srcId="{BE7CA97C-C304-4022-962E-5B574C39F0E7}" destId="{327B8F55-D9BB-48CF-BC85-E0AAAB07E6D1}" srcOrd="2" destOrd="0" presId="urn:microsoft.com/office/officeart/2005/8/layout/arrow2"/>
    <dgm:cxn modelId="{52AC6FF4-5C1E-4781-83B8-2502C6357F45}" type="presParOf" srcId="{BE7CA97C-C304-4022-962E-5B574C39F0E7}" destId="{090C80F2-9D30-467E-84BB-E850CBF5E8A5}" srcOrd="3" destOrd="0" presId="urn:microsoft.com/office/officeart/2005/8/layout/arrow2"/>
    <dgm:cxn modelId="{4910F2D1-247F-4767-930B-E15E7029DCF5}" type="presParOf" srcId="{BE7CA97C-C304-4022-962E-5B574C39F0E7}" destId="{31CCF635-A1F8-42E5-926D-85C7AB764BAF}" srcOrd="4" destOrd="0" presId="urn:microsoft.com/office/officeart/2005/8/layout/arrow2"/>
    <dgm:cxn modelId="{F1F7D32E-B109-4E70-9267-971E7CCA6456}" type="presParOf" srcId="{BE7CA97C-C304-4022-962E-5B574C39F0E7}" destId="{701A7DC1-8CE8-4401-AFC7-7478DF32DAA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CF9BA0-A50E-4ED3-A150-2629B4931E2E}" type="doc">
      <dgm:prSet loTypeId="urn:microsoft.com/office/officeart/2005/8/layout/default#8" loCatId="list" qsTypeId="urn:microsoft.com/office/officeart/2005/8/quickstyle/3d1" qsCatId="3D" csTypeId="urn:microsoft.com/office/officeart/2005/8/colors/accent1_2" csCatId="accent1" phldr="1"/>
      <dgm:spPr/>
      <dgm:t>
        <a:bodyPr/>
        <a:lstStyle/>
        <a:p>
          <a:endParaRPr lang="it-IT"/>
        </a:p>
      </dgm:t>
    </dgm:pt>
    <dgm:pt modelId="{4BCD7DDF-4C7A-46EB-B61B-508F6023D0B8}">
      <dgm:prSet phldrT="[Testo]"/>
      <dgm:spPr>
        <a:gradFill rotWithShape="0">
          <a:gsLst>
            <a:gs pos="0">
              <a:srgbClr val="92D050"/>
            </a:gs>
            <a:gs pos="80000">
              <a:schemeClr val="accent3">
                <a:lumMod val="40000"/>
                <a:lumOff val="60000"/>
              </a:schemeClr>
            </a:gs>
            <a:gs pos="100000">
              <a:schemeClr val="bg1"/>
            </a:gs>
          </a:gsLst>
        </a:gradFill>
      </dgm:spPr>
      <dgm:t>
        <a:bodyPr/>
        <a:lstStyle/>
        <a:p>
          <a:r>
            <a:rPr lang="it-IT" dirty="0" smtClean="0">
              <a:solidFill>
                <a:srgbClr val="0070C0"/>
              </a:solidFill>
            </a:rPr>
            <a:t>INTEGRA</a:t>
          </a:r>
          <a:endParaRPr lang="it-IT" dirty="0">
            <a:solidFill>
              <a:srgbClr val="0070C0"/>
            </a:solidFill>
          </a:endParaRPr>
        </a:p>
      </dgm:t>
    </dgm:pt>
    <dgm:pt modelId="{B7467159-E138-4DE2-9D42-FFEF10AC3AE8}" type="parTrans" cxnId="{F8F38252-AABC-43FE-BEF5-5DE56EE579F2}">
      <dgm:prSet/>
      <dgm:spPr/>
      <dgm:t>
        <a:bodyPr/>
        <a:lstStyle/>
        <a:p>
          <a:endParaRPr lang="it-IT"/>
        </a:p>
      </dgm:t>
    </dgm:pt>
    <dgm:pt modelId="{71562E08-AB18-48D5-A40C-5BF142B0E875}" type="sibTrans" cxnId="{F8F38252-AABC-43FE-BEF5-5DE56EE579F2}">
      <dgm:prSet/>
      <dgm:spPr/>
      <dgm:t>
        <a:bodyPr/>
        <a:lstStyle/>
        <a:p>
          <a:endParaRPr lang="it-IT"/>
        </a:p>
      </dgm:t>
    </dgm:pt>
    <dgm:pt modelId="{8692B02B-140D-4DEF-B273-ADC2C17A706F}">
      <dgm:prSet phldrT="[Testo]"/>
      <dgm:spPr>
        <a:gradFill rotWithShape="0">
          <a:gsLst>
            <a:gs pos="0">
              <a:srgbClr val="92D050"/>
            </a:gs>
            <a:gs pos="80000">
              <a:schemeClr val="accent3">
                <a:lumMod val="60000"/>
                <a:lumOff val="40000"/>
              </a:schemeClr>
            </a:gs>
            <a:gs pos="100000">
              <a:schemeClr val="bg1"/>
            </a:gs>
          </a:gsLst>
        </a:gradFill>
      </dgm:spPr>
      <dgm:t>
        <a:bodyPr/>
        <a:lstStyle/>
        <a:p>
          <a:r>
            <a:rPr lang="it-IT" dirty="0" smtClean="0">
              <a:solidFill>
                <a:srgbClr val="0070C0"/>
              </a:solidFill>
            </a:rPr>
            <a:t>RAFFORZA</a:t>
          </a:r>
          <a:endParaRPr lang="it-IT" dirty="0">
            <a:solidFill>
              <a:srgbClr val="0070C0"/>
            </a:solidFill>
          </a:endParaRPr>
        </a:p>
      </dgm:t>
    </dgm:pt>
    <dgm:pt modelId="{FC1F4B94-C8AB-4D78-92A5-48A8E05280E4}" type="parTrans" cxnId="{5FE107CF-421E-49AA-9064-0E19985A1B20}">
      <dgm:prSet/>
      <dgm:spPr/>
      <dgm:t>
        <a:bodyPr/>
        <a:lstStyle/>
        <a:p>
          <a:endParaRPr lang="it-IT"/>
        </a:p>
      </dgm:t>
    </dgm:pt>
    <dgm:pt modelId="{E3105A4A-10D2-4FE7-9FFB-5F7F6F2D5976}" type="sibTrans" cxnId="{5FE107CF-421E-49AA-9064-0E19985A1B20}">
      <dgm:prSet/>
      <dgm:spPr/>
      <dgm:t>
        <a:bodyPr/>
        <a:lstStyle/>
        <a:p>
          <a:endParaRPr lang="it-IT"/>
        </a:p>
      </dgm:t>
    </dgm:pt>
    <dgm:pt modelId="{0507CCC2-F5CE-4368-A1D3-E9A6316D406F}">
      <dgm:prSet phldrT="[Testo]"/>
      <dgm:spPr>
        <a:gradFill rotWithShape="0">
          <a:gsLst>
            <a:gs pos="0">
              <a:srgbClr val="92D050"/>
            </a:gs>
            <a:gs pos="80000">
              <a:schemeClr val="accent3">
                <a:lumMod val="60000"/>
                <a:lumOff val="40000"/>
              </a:schemeClr>
            </a:gs>
            <a:gs pos="100000">
              <a:schemeClr val="bg1"/>
            </a:gs>
          </a:gsLst>
        </a:gradFill>
      </dgm:spPr>
      <dgm:t>
        <a:bodyPr/>
        <a:lstStyle/>
        <a:p>
          <a:r>
            <a:rPr lang="it-IT" dirty="0" smtClean="0">
              <a:solidFill>
                <a:srgbClr val="0070C0"/>
              </a:solidFill>
            </a:rPr>
            <a:t>ASSICURA</a:t>
          </a:r>
          <a:endParaRPr lang="it-IT" dirty="0">
            <a:solidFill>
              <a:srgbClr val="0070C0"/>
            </a:solidFill>
          </a:endParaRPr>
        </a:p>
      </dgm:t>
    </dgm:pt>
    <dgm:pt modelId="{4E59D991-1989-4188-89A8-DD8663D6984D}" type="parTrans" cxnId="{AF319261-9D61-4E0B-AFFD-6F3C2667D459}">
      <dgm:prSet/>
      <dgm:spPr/>
      <dgm:t>
        <a:bodyPr/>
        <a:lstStyle/>
        <a:p>
          <a:endParaRPr lang="it-IT"/>
        </a:p>
      </dgm:t>
    </dgm:pt>
    <dgm:pt modelId="{00549E71-7229-4141-8167-20673E0E3946}" type="sibTrans" cxnId="{AF319261-9D61-4E0B-AFFD-6F3C2667D459}">
      <dgm:prSet/>
      <dgm:spPr/>
      <dgm:t>
        <a:bodyPr/>
        <a:lstStyle/>
        <a:p>
          <a:endParaRPr lang="it-IT"/>
        </a:p>
      </dgm:t>
    </dgm:pt>
    <dgm:pt modelId="{6DE1DBF9-1573-40C5-80FF-3971F5640C93}">
      <dgm:prSet phldrT="[Testo]"/>
      <dgm:spPr>
        <a:gradFill rotWithShape="0">
          <a:gsLst>
            <a:gs pos="0">
              <a:srgbClr val="92D050"/>
            </a:gs>
            <a:gs pos="80000">
              <a:schemeClr val="accent3">
                <a:lumMod val="40000"/>
                <a:lumOff val="60000"/>
              </a:schemeClr>
            </a:gs>
            <a:gs pos="100000">
              <a:schemeClr val="bg1"/>
            </a:gs>
          </a:gsLst>
        </a:gradFill>
      </dgm:spPr>
      <dgm:t>
        <a:bodyPr/>
        <a:lstStyle/>
        <a:p>
          <a:r>
            <a:rPr lang="it-IT" dirty="0" smtClean="0">
              <a:solidFill>
                <a:srgbClr val="0070C0"/>
              </a:solidFill>
            </a:rPr>
            <a:t>LA PROSECUZIONE DEGLI STUDI</a:t>
          </a:r>
          <a:endParaRPr lang="it-IT" dirty="0">
            <a:solidFill>
              <a:srgbClr val="0070C0"/>
            </a:solidFill>
          </a:endParaRPr>
        </a:p>
      </dgm:t>
    </dgm:pt>
    <dgm:pt modelId="{45A0DBD7-28A6-4741-BE5F-37EEC74AC204}" type="parTrans" cxnId="{4CF4B2E7-DB7E-45A8-B891-A3F80D37D026}">
      <dgm:prSet/>
      <dgm:spPr/>
      <dgm:t>
        <a:bodyPr/>
        <a:lstStyle/>
        <a:p>
          <a:endParaRPr lang="it-IT"/>
        </a:p>
      </dgm:t>
    </dgm:pt>
    <dgm:pt modelId="{DF4DA48D-1647-43AE-A79A-CBE2D6A31836}" type="sibTrans" cxnId="{4CF4B2E7-DB7E-45A8-B891-A3F80D37D026}">
      <dgm:prSet/>
      <dgm:spPr/>
      <dgm:t>
        <a:bodyPr/>
        <a:lstStyle/>
        <a:p>
          <a:endParaRPr lang="it-IT"/>
        </a:p>
      </dgm:t>
    </dgm:pt>
    <dgm:pt modelId="{E962C53A-678A-4DDA-A0CA-1ECD3E2A46C4}" type="pres">
      <dgm:prSet presAssocID="{6ECF9BA0-A50E-4ED3-A150-2629B4931E2E}" presName="diagram" presStyleCnt="0">
        <dgm:presLayoutVars>
          <dgm:dir/>
          <dgm:resizeHandles val="exact"/>
        </dgm:presLayoutVars>
      </dgm:prSet>
      <dgm:spPr/>
      <dgm:t>
        <a:bodyPr/>
        <a:lstStyle/>
        <a:p>
          <a:endParaRPr lang="it-IT"/>
        </a:p>
      </dgm:t>
    </dgm:pt>
    <dgm:pt modelId="{C337181C-5374-444E-BD73-1EA3451F6CC1}" type="pres">
      <dgm:prSet presAssocID="{4BCD7DDF-4C7A-46EB-B61B-508F6023D0B8}" presName="node" presStyleLbl="node1" presStyleIdx="0" presStyleCnt="4">
        <dgm:presLayoutVars>
          <dgm:bulletEnabled val="1"/>
        </dgm:presLayoutVars>
      </dgm:prSet>
      <dgm:spPr/>
      <dgm:t>
        <a:bodyPr/>
        <a:lstStyle/>
        <a:p>
          <a:endParaRPr lang="it-IT"/>
        </a:p>
      </dgm:t>
    </dgm:pt>
    <dgm:pt modelId="{22E02DCA-5FB2-46F1-9A09-DC3B1FB7DB3B}" type="pres">
      <dgm:prSet presAssocID="{71562E08-AB18-48D5-A40C-5BF142B0E875}" presName="sibTrans" presStyleCnt="0"/>
      <dgm:spPr/>
    </dgm:pt>
    <dgm:pt modelId="{F56BB318-2830-489C-9900-0C1CEB68F3B4}" type="pres">
      <dgm:prSet presAssocID="{8692B02B-140D-4DEF-B273-ADC2C17A706F}" presName="node" presStyleLbl="node1" presStyleIdx="1" presStyleCnt="4">
        <dgm:presLayoutVars>
          <dgm:bulletEnabled val="1"/>
        </dgm:presLayoutVars>
      </dgm:prSet>
      <dgm:spPr/>
      <dgm:t>
        <a:bodyPr/>
        <a:lstStyle/>
        <a:p>
          <a:endParaRPr lang="it-IT"/>
        </a:p>
      </dgm:t>
    </dgm:pt>
    <dgm:pt modelId="{A0895B22-9025-4A5D-8257-91D872D8B258}" type="pres">
      <dgm:prSet presAssocID="{E3105A4A-10D2-4FE7-9FFB-5F7F6F2D5976}" presName="sibTrans" presStyleCnt="0"/>
      <dgm:spPr/>
    </dgm:pt>
    <dgm:pt modelId="{4503C5C3-6B7C-4405-84B5-601E43B6A0F7}" type="pres">
      <dgm:prSet presAssocID="{0507CCC2-F5CE-4368-A1D3-E9A6316D406F}" presName="node" presStyleLbl="node1" presStyleIdx="2" presStyleCnt="4">
        <dgm:presLayoutVars>
          <dgm:bulletEnabled val="1"/>
        </dgm:presLayoutVars>
      </dgm:prSet>
      <dgm:spPr/>
      <dgm:t>
        <a:bodyPr/>
        <a:lstStyle/>
        <a:p>
          <a:endParaRPr lang="it-IT"/>
        </a:p>
      </dgm:t>
    </dgm:pt>
    <dgm:pt modelId="{897C6E2A-2CA1-473D-AC1C-59C66B0985DF}" type="pres">
      <dgm:prSet presAssocID="{00549E71-7229-4141-8167-20673E0E3946}" presName="sibTrans" presStyleCnt="0"/>
      <dgm:spPr/>
    </dgm:pt>
    <dgm:pt modelId="{31D30A77-94A1-4C10-A51D-C124048B97C1}" type="pres">
      <dgm:prSet presAssocID="{6DE1DBF9-1573-40C5-80FF-3971F5640C93}" presName="node" presStyleLbl="node1" presStyleIdx="3" presStyleCnt="4" custScaleX="155360">
        <dgm:presLayoutVars>
          <dgm:bulletEnabled val="1"/>
        </dgm:presLayoutVars>
      </dgm:prSet>
      <dgm:spPr/>
      <dgm:t>
        <a:bodyPr/>
        <a:lstStyle/>
        <a:p>
          <a:endParaRPr lang="it-IT"/>
        </a:p>
      </dgm:t>
    </dgm:pt>
  </dgm:ptLst>
  <dgm:cxnLst>
    <dgm:cxn modelId="{4CF4B2E7-DB7E-45A8-B891-A3F80D37D026}" srcId="{6ECF9BA0-A50E-4ED3-A150-2629B4931E2E}" destId="{6DE1DBF9-1573-40C5-80FF-3971F5640C93}" srcOrd="3" destOrd="0" parTransId="{45A0DBD7-28A6-4741-BE5F-37EEC74AC204}" sibTransId="{DF4DA48D-1647-43AE-A79A-CBE2D6A31836}"/>
    <dgm:cxn modelId="{AF319261-9D61-4E0B-AFFD-6F3C2667D459}" srcId="{6ECF9BA0-A50E-4ED3-A150-2629B4931E2E}" destId="{0507CCC2-F5CE-4368-A1D3-E9A6316D406F}" srcOrd="2" destOrd="0" parTransId="{4E59D991-1989-4188-89A8-DD8663D6984D}" sibTransId="{00549E71-7229-4141-8167-20673E0E3946}"/>
    <dgm:cxn modelId="{300385D8-3ACF-42D5-A8E5-8CD1DF9667F3}" type="presOf" srcId="{6DE1DBF9-1573-40C5-80FF-3971F5640C93}" destId="{31D30A77-94A1-4C10-A51D-C124048B97C1}" srcOrd="0" destOrd="0" presId="urn:microsoft.com/office/officeart/2005/8/layout/default#8"/>
    <dgm:cxn modelId="{87A6664B-CFC0-4D87-BB6C-1B7B5560D015}" type="presOf" srcId="{6ECF9BA0-A50E-4ED3-A150-2629B4931E2E}" destId="{E962C53A-678A-4DDA-A0CA-1ECD3E2A46C4}" srcOrd="0" destOrd="0" presId="urn:microsoft.com/office/officeart/2005/8/layout/default#8"/>
    <dgm:cxn modelId="{1FF544B9-F324-44FC-8ACE-D0038B98A7C4}" type="presOf" srcId="{0507CCC2-F5CE-4368-A1D3-E9A6316D406F}" destId="{4503C5C3-6B7C-4405-84B5-601E43B6A0F7}" srcOrd="0" destOrd="0" presId="urn:microsoft.com/office/officeart/2005/8/layout/default#8"/>
    <dgm:cxn modelId="{C53BD81A-6CFA-4AEF-A3FE-3E08103943CA}" type="presOf" srcId="{8692B02B-140D-4DEF-B273-ADC2C17A706F}" destId="{F56BB318-2830-489C-9900-0C1CEB68F3B4}" srcOrd="0" destOrd="0" presId="urn:microsoft.com/office/officeart/2005/8/layout/default#8"/>
    <dgm:cxn modelId="{5FE107CF-421E-49AA-9064-0E19985A1B20}" srcId="{6ECF9BA0-A50E-4ED3-A150-2629B4931E2E}" destId="{8692B02B-140D-4DEF-B273-ADC2C17A706F}" srcOrd="1" destOrd="0" parTransId="{FC1F4B94-C8AB-4D78-92A5-48A8E05280E4}" sibTransId="{E3105A4A-10D2-4FE7-9FFB-5F7F6F2D5976}"/>
    <dgm:cxn modelId="{F8C5AE6C-6092-4D80-A076-7D07FCCB7DAF}" type="presOf" srcId="{4BCD7DDF-4C7A-46EB-B61B-508F6023D0B8}" destId="{C337181C-5374-444E-BD73-1EA3451F6CC1}" srcOrd="0" destOrd="0" presId="urn:microsoft.com/office/officeart/2005/8/layout/default#8"/>
    <dgm:cxn modelId="{F8F38252-AABC-43FE-BEF5-5DE56EE579F2}" srcId="{6ECF9BA0-A50E-4ED3-A150-2629B4931E2E}" destId="{4BCD7DDF-4C7A-46EB-B61B-508F6023D0B8}" srcOrd="0" destOrd="0" parTransId="{B7467159-E138-4DE2-9D42-FFEF10AC3AE8}" sibTransId="{71562E08-AB18-48D5-A40C-5BF142B0E875}"/>
    <dgm:cxn modelId="{EF8843B2-2100-4E1D-AA62-32265B001E4A}" type="presParOf" srcId="{E962C53A-678A-4DDA-A0CA-1ECD3E2A46C4}" destId="{C337181C-5374-444E-BD73-1EA3451F6CC1}" srcOrd="0" destOrd="0" presId="urn:microsoft.com/office/officeart/2005/8/layout/default#8"/>
    <dgm:cxn modelId="{077D16B6-D297-48BA-A54D-C718035B0B7F}" type="presParOf" srcId="{E962C53A-678A-4DDA-A0CA-1ECD3E2A46C4}" destId="{22E02DCA-5FB2-46F1-9A09-DC3B1FB7DB3B}" srcOrd="1" destOrd="0" presId="urn:microsoft.com/office/officeart/2005/8/layout/default#8"/>
    <dgm:cxn modelId="{ABF1610A-849E-4678-9D3E-00A8ED76EA40}" type="presParOf" srcId="{E962C53A-678A-4DDA-A0CA-1ECD3E2A46C4}" destId="{F56BB318-2830-489C-9900-0C1CEB68F3B4}" srcOrd="2" destOrd="0" presId="urn:microsoft.com/office/officeart/2005/8/layout/default#8"/>
    <dgm:cxn modelId="{429585DF-9C4C-40BC-AC54-6B69A891F725}" type="presParOf" srcId="{E962C53A-678A-4DDA-A0CA-1ECD3E2A46C4}" destId="{A0895B22-9025-4A5D-8257-91D872D8B258}" srcOrd="3" destOrd="0" presId="urn:microsoft.com/office/officeart/2005/8/layout/default#8"/>
    <dgm:cxn modelId="{357FF4C7-3579-4487-B9EA-C61FBD502B58}" type="presParOf" srcId="{E962C53A-678A-4DDA-A0CA-1ECD3E2A46C4}" destId="{4503C5C3-6B7C-4405-84B5-601E43B6A0F7}" srcOrd="4" destOrd="0" presId="urn:microsoft.com/office/officeart/2005/8/layout/default#8"/>
    <dgm:cxn modelId="{6A107A28-E448-4D88-9BF4-D7D2A2642722}" type="presParOf" srcId="{E962C53A-678A-4DDA-A0CA-1ECD3E2A46C4}" destId="{897C6E2A-2CA1-473D-AC1C-59C66B0985DF}" srcOrd="5" destOrd="0" presId="urn:microsoft.com/office/officeart/2005/8/layout/default#8"/>
    <dgm:cxn modelId="{177B3F9B-7712-4419-9AC2-59CC7D552489}" type="presParOf" srcId="{E962C53A-678A-4DDA-A0CA-1ECD3E2A46C4}" destId="{31D30A77-94A1-4C10-A51D-C124048B97C1}" srcOrd="6"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AF7DD4-9744-41B8-99C6-3C362DABF1A4}" type="doc">
      <dgm:prSet loTypeId="urn:microsoft.com/office/officeart/2005/8/layout/process2" loCatId="process" qsTypeId="urn:microsoft.com/office/officeart/2005/8/quickstyle/simple1#2" qsCatId="simple" csTypeId="urn:microsoft.com/office/officeart/2005/8/colors/accent1_2#2" csCatId="accent1" phldr="1"/>
      <dgm:spPr/>
    </dgm:pt>
    <dgm:pt modelId="{FCB3FA67-872E-44AE-B312-684DFA5BD3A0}">
      <dgm:prSet phldrT="[Testo]" custT="1"/>
      <dgm:spPr>
        <a:solidFill>
          <a:srgbClr val="FAD2F7"/>
        </a:solidFill>
        <a:ln>
          <a:solidFill>
            <a:srgbClr val="7030A0"/>
          </a:solidFill>
        </a:ln>
      </dgm:spPr>
      <dgm:t>
        <a:bodyPr/>
        <a:lstStyle/>
        <a:p>
          <a:r>
            <a:rPr lang="it-IT" sz="1400" dirty="0" smtClean="0">
              <a:solidFill>
                <a:schemeClr val="tx1"/>
              </a:solidFill>
            </a:rPr>
            <a:t>I discorsi e le parole</a:t>
          </a:r>
          <a:endParaRPr lang="it-IT" sz="1400" dirty="0">
            <a:solidFill>
              <a:schemeClr val="tx1"/>
            </a:solidFill>
          </a:endParaRPr>
        </a:p>
      </dgm:t>
    </dgm:pt>
    <dgm:pt modelId="{F302D01D-B2C6-4297-9150-1B4ABBD0A468}" type="parTrans" cxnId="{ACD27649-3563-458F-A3E6-216EF564988D}">
      <dgm:prSet/>
      <dgm:spPr/>
      <dgm:t>
        <a:bodyPr/>
        <a:lstStyle/>
        <a:p>
          <a:endParaRPr lang="it-IT"/>
        </a:p>
      </dgm:t>
    </dgm:pt>
    <dgm:pt modelId="{119916B1-155E-4BAE-9FFB-E7CD1E908312}" type="sibTrans" cxnId="{ACD27649-3563-458F-A3E6-216EF564988D}">
      <dgm:prSet/>
      <dgm:spPr>
        <a:solidFill>
          <a:srgbClr val="7030A0"/>
        </a:solidFill>
      </dgm:spPr>
      <dgm:t>
        <a:bodyPr/>
        <a:lstStyle/>
        <a:p>
          <a:endParaRPr lang="it-IT"/>
        </a:p>
      </dgm:t>
    </dgm:pt>
    <dgm:pt modelId="{E848277A-D4F0-49C4-86E0-8D1DE8B7300A}">
      <dgm:prSet phldrT="[Testo]" custT="1"/>
      <dgm:spPr>
        <a:solidFill>
          <a:schemeClr val="accent4">
            <a:lumMod val="40000"/>
            <a:lumOff val="60000"/>
          </a:schemeClr>
        </a:solidFill>
        <a:ln>
          <a:solidFill>
            <a:srgbClr val="7030A0"/>
          </a:solidFill>
        </a:ln>
      </dgm:spPr>
      <dgm:t>
        <a:bodyPr/>
        <a:lstStyle/>
        <a:p>
          <a:r>
            <a:rPr lang="it-IT" sz="1200" dirty="0" smtClean="0">
              <a:solidFill>
                <a:schemeClr val="tx1"/>
              </a:solidFill>
            </a:rPr>
            <a:t>Italiano</a:t>
          </a:r>
        </a:p>
        <a:p>
          <a:r>
            <a:rPr lang="it-IT" sz="1200" dirty="0" smtClean="0">
              <a:solidFill>
                <a:schemeClr val="tx1"/>
              </a:solidFill>
            </a:rPr>
            <a:t>I°,II°,III°,IV°,V°</a:t>
          </a:r>
        </a:p>
        <a:p>
          <a:r>
            <a:rPr lang="it-IT" sz="1200" dirty="0" smtClean="0">
              <a:solidFill>
                <a:schemeClr val="tx1"/>
              </a:solidFill>
            </a:rPr>
            <a:t>Inglese</a:t>
          </a:r>
        </a:p>
        <a:p>
          <a:r>
            <a:rPr lang="it-IT" sz="1200" dirty="0" smtClean="0">
              <a:solidFill>
                <a:schemeClr val="tx1"/>
              </a:solidFill>
            </a:rPr>
            <a:t>I°,II°,III°,IV°,V°</a:t>
          </a:r>
        </a:p>
        <a:p>
          <a:endParaRPr lang="it-IT" sz="1400" dirty="0" smtClean="0">
            <a:solidFill>
              <a:schemeClr val="tx1"/>
            </a:solidFill>
          </a:endParaRPr>
        </a:p>
      </dgm:t>
    </dgm:pt>
    <dgm:pt modelId="{E3D678AA-0868-4A71-8FF2-801B45E499B0}" type="parTrans" cxnId="{720B1E8E-3008-4EFC-94B3-92E6D513C246}">
      <dgm:prSet/>
      <dgm:spPr/>
      <dgm:t>
        <a:bodyPr/>
        <a:lstStyle/>
        <a:p>
          <a:endParaRPr lang="it-IT"/>
        </a:p>
      </dgm:t>
    </dgm:pt>
    <dgm:pt modelId="{5C21966A-278A-4346-A998-7C5A13D9EAD0}" type="sibTrans" cxnId="{720B1E8E-3008-4EFC-94B3-92E6D513C246}">
      <dgm:prSet/>
      <dgm:spPr>
        <a:solidFill>
          <a:srgbClr val="7030A0"/>
        </a:solidFill>
      </dgm:spPr>
      <dgm:t>
        <a:bodyPr/>
        <a:lstStyle/>
        <a:p>
          <a:endParaRPr lang="it-IT"/>
        </a:p>
      </dgm:t>
    </dgm:pt>
    <dgm:pt modelId="{E20850C5-1858-47A2-8B94-287DA6718873}">
      <dgm:prSet phldrT="[Testo]" custT="1"/>
      <dgm:spPr>
        <a:solidFill>
          <a:srgbClr val="FF3399"/>
        </a:solidFill>
        <a:ln>
          <a:solidFill>
            <a:srgbClr val="7030A0"/>
          </a:solidFill>
        </a:ln>
      </dgm:spPr>
      <dgm:t>
        <a:bodyPr/>
        <a:lstStyle/>
        <a:p>
          <a:r>
            <a:rPr lang="it-IT" sz="1400" dirty="0" smtClean="0">
              <a:solidFill>
                <a:schemeClr val="tx1"/>
              </a:solidFill>
            </a:rPr>
            <a:t>Italiano I°,II°,III° </a:t>
          </a:r>
        </a:p>
        <a:p>
          <a:r>
            <a:rPr lang="it-IT" sz="1400" dirty="0" smtClean="0">
              <a:solidFill>
                <a:schemeClr val="tx1"/>
              </a:solidFill>
            </a:rPr>
            <a:t>Inglese I°,II°,III° </a:t>
          </a:r>
        </a:p>
        <a:p>
          <a:r>
            <a:rPr lang="it-IT" sz="1400" dirty="0" smtClean="0">
              <a:solidFill>
                <a:schemeClr val="tx1"/>
              </a:solidFill>
            </a:rPr>
            <a:t>Francese I°,II°,III° </a:t>
          </a:r>
          <a:endParaRPr lang="it-IT" sz="1400" dirty="0">
            <a:solidFill>
              <a:schemeClr val="tx1"/>
            </a:solidFill>
          </a:endParaRPr>
        </a:p>
      </dgm:t>
    </dgm:pt>
    <dgm:pt modelId="{03DE52CB-09DD-4616-969C-80AAD2546683}" type="parTrans" cxnId="{5765629D-7856-4B15-8F9C-F2BAA66F81B8}">
      <dgm:prSet/>
      <dgm:spPr/>
      <dgm:t>
        <a:bodyPr/>
        <a:lstStyle/>
        <a:p>
          <a:endParaRPr lang="it-IT"/>
        </a:p>
      </dgm:t>
    </dgm:pt>
    <dgm:pt modelId="{8FA92A9A-B3B7-420F-9A1C-F7B40C078E08}" type="sibTrans" cxnId="{5765629D-7856-4B15-8F9C-F2BAA66F81B8}">
      <dgm:prSet/>
      <dgm:spPr/>
      <dgm:t>
        <a:bodyPr/>
        <a:lstStyle/>
        <a:p>
          <a:endParaRPr lang="it-IT"/>
        </a:p>
      </dgm:t>
    </dgm:pt>
    <dgm:pt modelId="{A7D88266-5765-4372-9E48-FBA6847E209C}" type="pres">
      <dgm:prSet presAssocID="{F5AF7DD4-9744-41B8-99C6-3C362DABF1A4}" presName="linearFlow" presStyleCnt="0">
        <dgm:presLayoutVars>
          <dgm:resizeHandles val="exact"/>
        </dgm:presLayoutVars>
      </dgm:prSet>
      <dgm:spPr/>
    </dgm:pt>
    <dgm:pt modelId="{506C0C02-8C2B-4A6D-AC19-669FC4BEBD66}" type="pres">
      <dgm:prSet presAssocID="{FCB3FA67-872E-44AE-B312-684DFA5BD3A0}" presName="node" presStyleLbl="node1" presStyleIdx="0" presStyleCnt="3" custScaleX="78571" custLinFactNeighborX="-4055" custLinFactNeighborY="-7093">
        <dgm:presLayoutVars>
          <dgm:bulletEnabled val="1"/>
        </dgm:presLayoutVars>
      </dgm:prSet>
      <dgm:spPr/>
      <dgm:t>
        <a:bodyPr/>
        <a:lstStyle/>
        <a:p>
          <a:endParaRPr lang="it-IT"/>
        </a:p>
      </dgm:t>
    </dgm:pt>
    <dgm:pt modelId="{EB04C660-BCD9-40FC-BEAD-D879BFD7DECA}" type="pres">
      <dgm:prSet presAssocID="{119916B1-155E-4BAE-9FFB-E7CD1E908312}" presName="sibTrans" presStyleLbl="sibTrans2D1" presStyleIdx="0" presStyleCnt="2"/>
      <dgm:spPr/>
      <dgm:t>
        <a:bodyPr/>
        <a:lstStyle/>
        <a:p>
          <a:endParaRPr lang="it-IT"/>
        </a:p>
      </dgm:t>
    </dgm:pt>
    <dgm:pt modelId="{CD3A9152-4695-47B5-953A-735BD657B451}" type="pres">
      <dgm:prSet presAssocID="{119916B1-155E-4BAE-9FFB-E7CD1E908312}" presName="connectorText" presStyleLbl="sibTrans2D1" presStyleIdx="0" presStyleCnt="2"/>
      <dgm:spPr/>
      <dgm:t>
        <a:bodyPr/>
        <a:lstStyle/>
        <a:p>
          <a:endParaRPr lang="it-IT"/>
        </a:p>
      </dgm:t>
    </dgm:pt>
    <dgm:pt modelId="{094D8624-3C5E-4E6D-BEB4-2A9CFA475CA4}" type="pres">
      <dgm:prSet presAssocID="{E848277A-D4F0-49C4-86E0-8D1DE8B7300A}" presName="node" presStyleLbl="node1" presStyleIdx="1" presStyleCnt="3" custScaleX="80260">
        <dgm:presLayoutVars>
          <dgm:bulletEnabled val="1"/>
        </dgm:presLayoutVars>
      </dgm:prSet>
      <dgm:spPr/>
      <dgm:t>
        <a:bodyPr/>
        <a:lstStyle/>
        <a:p>
          <a:endParaRPr lang="it-IT"/>
        </a:p>
      </dgm:t>
    </dgm:pt>
    <dgm:pt modelId="{CDF37DC2-5000-4E90-A029-382A989D9393}" type="pres">
      <dgm:prSet presAssocID="{5C21966A-278A-4346-A998-7C5A13D9EAD0}" presName="sibTrans" presStyleLbl="sibTrans2D1" presStyleIdx="1" presStyleCnt="2"/>
      <dgm:spPr/>
      <dgm:t>
        <a:bodyPr/>
        <a:lstStyle/>
        <a:p>
          <a:endParaRPr lang="it-IT"/>
        </a:p>
      </dgm:t>
    </dgm:pt>
    <dgm:pt modelId="{E9F50A27-4B24-41D7-A5FC-8047D31B765E}" type="pres">
      <dgm:prSet presAssocID="{5C21966A-278A-4346-A998-7C5A13D9EAD0}" presName="connectorText" presStyleLbl="sibTrans2D1" presStyleIdx="1" presStyleCnt="2"/>
      <dgm:spPr/>
      <dgm:t>
        <a:bodyPr/>
        <a:lstStyle/>
        <a:p>
          <a:endParaRPr lang="it-IT"/>
        </a:p>
      </dgm:t>
    </dgm:pt>
    <dgm:pt modelId="{054E0F10-2B1F-4DBF-B575-3164C58B2F0A}" type="pres">
      <dgm:prSet presAssocID="{E20850C5-1858-47A2-8B94-287DA6718873}" presName="node" presStyleLbl="node1" presStyleIdx="2" presStyleCnt="3" custScaleX="80260" custLinFactNeighborX="844" custLinFactNeighborY="35893">
        <dgm:presLayoutVars>
          <dgm:bulletEnabled val="1"/>
        </dgm:presLayoutVars>
      </dgm:prSet>
      <dgm:spPr/>
      <dgm:t>
        <a:bodyPr/>
        <a:lstStyle/>
        <a:p>
          <a:endParaRPr lang="it-IT"/>
        </a:p>
      </dgm:t>
    </dgm:pt>
  </dgm:ptLst>
  <dgm:cxnLst>
    <dgm:cxn modelId="{6B4190D1-F71E-42E2-937C-B6C97F0D97A8}" type="presOf" srcId="{5C21966A-278A-4346-A998-7C5A13D9EAD0}" destId="{E9F50A27-4B24-41D7-A5FC-8047D31B765E}" srcOrd="1" destOrd="0" presId="urn:microsoft.com/office/officeart/2005/8/layout/process2"/>
    <dgm:cxn modelId="{33D57EB3-B441-41D2-8479-429C5856D838}" type="presOf" srcId="{E20850C5-1858-47A2-8B94-287DA6718873}" destId="{054E0F10-2B1F-4DBF-B575-3164C58B2F0A}" srcOrd="0" destOrd="0" presId="urn:microsoft.com/office/officeart/2005/8/layout/process2"/>
    <dgm:cxn modelId="{5CA10E47-9F25-4EB4-8EA4-8A165A7E6BED}" type="presOf" srcId="{E848277A-D4F0-49C4-86E0-8D1DE8B7300A}" destId="{094D8624-3C5E-4E6D-BEB4-2A9CFA475CA4}" srcOrd="0" destOrd="0" presId="urn:microsoft.com/office/officeart/2005/8/layout/process2"/>
    <dgm:cxn modelId="{24DADBF1-9DF1-4ED0-BE71-CD82DA99C989}" type="presOf" srcId="{119916B1-155E-4BAE-9FFB-E7CD1E908312}" destId="{CD3A9152-4695-47B5-953A-735BD657B451}" srcOrd="1" destOrd="0" presId="urn:microsoft.com/office/officeart/2005/8/layout/process2"/>
    <dgm:cxn modelId="{0C87EB5E-80FC-4E22-A160-00172475250D}" type="presOf" srcId="{F5AF7DD4-9744-41B8-99C6-3C362DABF1A4}" destId="{A7D88266-5765-4372-9E48-FBA6847E209C}" srcOrd="0" destOrd="0" presId="urn:microsoft.com/office/officeart/2005/8/layout/process2"/>
    <dgm:cxn modelId="{7565FEBF-DA56-461D-A589-3F32EE0280DE}" type="presOf" srcId="{5C21966A-278A-4346-A998-7C5A13D9EAD0}" destId="{CDF37DC2-5000-4E90-A029-382A989D9393}" srcOrd="0" destOrd="0" presId="urn:microsoft.com/office/officeart/2005/8/layout/process2"/>
    <dgm:cxn modelId="{5765629D-7856-4B15-8F9C-F2BAA66F81B8}" srcId="{F5AF7DD4-9744-41B8-99C6-3C362DABF1A4}" destId="{E20850C5-1858-47A2-8B94-287DA6718873}" srcOrd="2" destOrd="0" parTransId="{03DE52CB-09DD-4616-969C-80AAD2546683}" sibTransId="{8FA92A9A-B3B7-420F-9A1C-F7B40C078E08}"/>
    <dgm:cxn modelId="{14D26598-B492-4582-B7A1-9975BAFB49B9}" type="presOf" srcId="{FCB3FA67-872E-44AE-B312-684DFA5BD3A0}" destId="{506C0C02-8C2B-4A6D-AC19-669FC4BEBD66}" srcOrd="0" destOrd="0" presId="urn:microsoft.com/office/officeart/2005/8/layout/process2"/>
    <dgm:cxn modelId="{4F611250-1843-4AF1-BEB0-0AE0C77730CC}" type="presOf" srcId="{119916B1-155E-4BAE-9FFB-E7CD1E908312}" destId="{EB04C660-BCD9-40FC-BEAD-D879BFD7DECA}" srcOrd="0" destOrd="0" presId="urn:microsoft.com/office/officeart/2005/8/layout/process2"/>
    <dgm:cxn modelId="{ACD27649-3563-458F-A3E6-216EF564988D}" srcId="{F5AF7DD4-9744-41B8-99C6-3C362DABF1A4}" destId="{FCB3FA67-872E-44AE-B312-684DFA5BD3A0}" srcOrd="0" destOrd="0" parTransId="{F302D01D-B2C6-4297-9150-1B4ABBD0A468}" sibTransId="{119916B1-155E-4BAE-9FFB-E7CD1E908312}"/>
    <dgm:cxn modelId="{720B1E8E-3008-4EFC-94B3-92E6D513C246}" srcId="{F5AF7DD4-9744-41B8-99C6-3C362DABF1A4}" destId="{E848277A-D4F0-49C4-86E0-8D1DE8B7300A}" srcOrd="1" destOrd="0" parTransId="{E3D678AA-0868-4A71-8FF2-801B45E499B0}" sibTransId="{5C21966A-278A-4346-A998-7C5A13D9EAD0}"/>
    <dgm:cxn modelId="{0F245EA3-1B63-4991-8CBF-3552D5A63D94}" type="presParOf" srcId="{A7D88266-5765-4372-9E48-FBA6847E209C}" destId="{506C0C02-8C2B-4A6D-AC19-669FC4BEBD66}" srcOrd="0" destOrd="0" presId="urn:microsoft.com/office/officeart/2005/8/layout/process2"/>
    <dgm:cxn modelId="{8C727DCF-1E0B-4243-9714-A2CFC1951825}" type="presParOf" srcId="{A7D88266-5765-4372-9E48-FBA6847E209C}" destId="{EB04C660-BCD9-40FC-BEAD-D879BFD7DECA}" srcOrd="1" destOrd="0" presId="urn:microsoft.com/office/officeart/2005/8/layout/process2"/>
    <dgm:cxn modelId="{F8EC2711-41A5-4B8B-B785-BEB864743A9B}" type="presParOf" srcId="{EB04C660-BCD9-40FC-BEAD-D879BFD7DECA}" destId="{CD3A9152-4695-47B5-953A-735BD657B451}" srcOrd="0" destOrd="0" presId="urn:microsoft.com/office/officeart/2005/8/layout/process2"/>
    <dgm:cxn modelId="{992C9EFB-CDCB-4A78-9DCC-150A7924A132}" type="presParOf" srcId="{A7D88266-5765-4372-9E48-FBA6847E209C}" destId="{094D8624-3C5E-4E6D-BEB4-2A9CFA475CA4}" srcOrd="2" destOrd="0" presId="urn:microsoft.com/office/officeart/2005/8/layout/process2"/>
    <dgm:cxn modelId="{C2E856E9-8489-47C6-9512-61EF0483D1B5}" type="presParOf" srcId="{A7D88266-5765-4372-9E48-FBA6847E209C}" destId="{CDF37DC2-5000-4E90-A029-382A989D9393}" srcOrd="3" destOrd="0" presId="urn:microsoft.com/office/officeart/2005/8/layout/process2"/>
    <dgm:cxn modelId="{2E6C3819-DF32-48AA-8F03-66697E0E34F6}" type="presParOf" srcId="{CDF37DC2-5000-4E90-A029-382A989D9393}" destId="{E9F50A27-4B24-41D7-A5FC-8047D31B765E}" srcOrd="0" destOrd="0" presId="urn:microsoft.com/office/officeart/2005/8/layout/process2"/>
    <dgm:cxn modelId="{E39FA9A7-0D02-4164-B089-EF6A82694547}" type="presParOf" srcId="{A7D88266-5765-4372-9E48-FBA6847E209C}" destId="{054E0F10-2B1F-4DBF-B575-3164C58B2F0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6D80D-892E-46DB-833B-059EE62A391C}">
      <dsp:nvSpPr>
        <dsp:cNvPr id="0" name=""/>
        <dsp:cNvSpPr/>
      </dsp:nvSpPr>
      <dsp:spPr>
        <a:xfrm>
          <a:off x="2280258" y="2390"/>
          <a:ext cx="3293708" cy="1323044"/>
        </a:xfrm>
        <a:prstGeom prst="roundRect">
          <a:avLst/>
        </a:prstGeom>
        <a:solidFill>
          <a:schemeClr val="accent2">
            <a:lumMod val="20000"/>
            <a:lumOff val="80000"/>
          </a:schemeClr>
        </a:solidFill>
        <a:ln w="25400" cap="flat" cmpd="sng" algn="ctr">
          <a:solidFill>
            <a:schemeClr val="bg1"/>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Esplicita le competenze chiave </a:t>
          </a:r>
        </a:p>
        <a:p>
          <a:pPr lvl="0" algn="ctr" defTabSz="622300">
            <a:lnSpc>
              <a:spcPct val="90000"/>
            </a:lnSpc>
            <a:spcBef>
              <a:spcPct val="0"/>
            </a:spcBef>
            <a:spcAft>
              <a:spcPct val="35000"/>
            </a:spcAft>
          </a:pPr>
          <a:r>
            <a:rPr lang="it-IT" sz="1400" kern="1200" dirty="0" smtClean="0">
              <a:solidFill>
                <a:schemeClr val="tx1"/>
              </a:solidFill>
            </a:rPr>
            <a:t>e </a:t>
          </a:r>
        </a:p>
        <a:p>
          <a:pPr lvl="0" algn="ctr" defTabSz="622300">
            <a:lnSpc>
              <a:spcPct val="90000"/>
            </a:lnSpc>
            <a:spcBef>
              <a:spcPct val="0"/>
            </a:spcBef>
            <a:spcAft>
              <a:spcPct val="35000"/>
            </a:spcAft>
          </a:pPr>
          <a:r>
            <a:rPr lang="it-IT" sz="1400" kern="1200" dirty="0" smtClean="0">
              <a:solidFill>
                <a:schemeClr val="tx1"/>
              </a:solidFill>
            </a:rPr>
            <a:t>gli </a:t>
          </a:r>
          <a:r>
            <a:rPr lang="it-IT" sz="1400" kern="1200" smtClean="0">
              <a:solidFill>
                <a:schemeClr val="tx1"/>
              </a:solidFill>
            </a:rPr>
            <a:t>obiettivi didattico-disciplinari</a:t>
          </a:r>
          <a:endParaRPr lang="it-IT" sz="1400" kern="1200" dirty="0">
            <a:solidFill>
              <a:schemeClr val="tx1"/>
            </a:solidFill>
          </a:endParaRPr>
        </a:p>
      </dsp:txBody>
      <dsp:txXfrm>
        <a:off x="2344844" y="66976"/>
        <a:ext cx="3164536" cy="1193872"/>
      </dsp:txXfrm>
    </dsp:sp>
    <dsp:sp modelId="{210EB43F-9DAC-4696-AAAC-E238C950AB6E}">
      <dsp:nvSpPr>
        <dsp:cNvPr id="0" name=""/>
        <dsp:cNvSpPr/>
      </dsp:nvSpPr>
      <dsp:spPr>
        <a:xfrm>
          <a:off x="1286047" y="663912"/>
          <a:ext cx="5282130" cy="5282130"/>
        </a:xfrm>
        <a:custGeom>
          <a:avLst/>
          <a:gdLst/>
          <a:ahLst/>
          <a:cxnLst/>
          <a:rect l="0" t="0" r="0" b="0"/>
          <a:pathLst>
            <a:path>
              <a:moveTo>
                <a:pt x="4294159" y="581330"/>
              </a:moveTo>
              <a:arcTo wR="2641065" hR="2641065" stAng="18524982" swAng="10233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44C179-95D8-4E9D-BDE7-5D4DC5649CE7}">
      <dsp:nvSpPr>
        <dsp:cNvPr id="0" name=""/>
        <dsp:cNvSpPr/>
      </dsp:nvSpPr>
      <dsp:spPr>
        <a:xfrm>
          <a:off x="4853693" y="1827321"/>
          <a:ext cx="3170441" cy="132304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Chiarisce le competenze finali </a:t>
          </a:r>
        </a:p>
        <a:p>
          <a:pPr lvl="0" algn="ctr" defTabSz="622300">
            <a:lnSpc>
              <a:spcPct val="90000"/>
            </a:lnSpc>
            <a:spcBef>
              <a:spcPct val="0"/>
            </a:spcBef>
            <a:spcAft>
              <a:spcPct val="35000"/>
            </a:spcAft>
          </a:pPr>
          <a:r>
            <a:rPr lang="it-IT" sz="1400" kern="1200" dirty="0" smtClean="0">
              <a:solidFill>
                <a:schemeClr val="tx1"/>
              </a:solidFill>
            </a:rPr>
            <a:t>da raggiungere</a:t>
          </a:r>
          <a:endParaRPr lang="it-IT" sz="1400" kern="1200" dirty="0">
            <a:solidFill>
              <a:schemeClr val="tx1"/>
            </a:solidFill>
          </a:endParaRPr>
        </a:p>
      </dsp:txBody>
      <dsp:txXfrm>
        <a:off x="4918279" y="1891907"/>
        <a:ext cx="3041269" cy="1193872"/>
      </dsp:txXfrm>
    </dsp:sp>
    <dsp:sp modelId="{8D1B0042-62CA-4C16-9872-96FCDBE2144A}">
      <dsp:nvSpPr>
        <dsp:cNvPr id="0" name=""/>
        <dsp:cNvSpPr/>
      </dsp:nvSpPr>
      <dsp:spPr>
        <a:xfrm>
          <a:off x="1286047" y="663912"/>
          <a:ext cx="5282130" cy="5282130"/>
        </a:xfrm>
        <a:custGeom>
          <a:avLst/>
          <a:gdLst/>
          <a:ahLst/>
          <a:cxnLst/>
          <a:rect l="0" t="0" r="0" b="0"/>
          <a:pathLst>
            <a:path>
              <a:moveTo>
                <a:pt x="5278536" y="2503323"/>
              </a:moveTo>
              <a:arcTo wR="2641065" hR="2641065" stAng="21420627" swAng="21946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98887A-923D-4015-82B3-857F45C85D87}">
      <dsp:nvSpPr>
        <dsp:cNvPr id="0" name=""/>
        <dsp:cNvSpPr/>
      </dsp:nvSpPr>
      <dsp:spPr>
        <a:xfrm>
          <a:off x="4078153" y="4780122"/>
          <a:ext cx="2802675" cy="132304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Viene introdotto dal DL </a:t>
          </a:r>
        </a:p>
        <a:p>
          <a:pPr lvl="0" algn="ctr" defTabSz="622300">
            <a:lnSpc>
              <a:spcPct val="90000"/>
            </a:lnSpc>
            <a:spcBef>
              <a:spcPct val="0"/>
            </a:spcBef>
            <a:spcAft>
              <a:spcPct val="35000"/>
            </a:spcAft>
          </a:pPr>
          <a:r>
            <a:rPr lang="it-IT" sz="1400" kern="1200" dirty="0" smtClean="0">
              <a:solidFill>
                <a:schemeClr val="tx1"/>
              </a:solidFill>
            </a:rPr>
            <a:t>n° 59/2004 aggiornato </a:t>
          </a:r>
        </a:p>
        <a:p>
          <a:pPr lvl="0" algn="ctr" defTabSz="622300">
            <a:lnSpc>
              <a:spcPct val="90000"/>
            </a:lnSpc>
            <a:spcBef>
              <a:spcPct val="0"/>
            </a:spcBef>
            <a:spcAft>
              <a:spcPct val="35000"/>
            </a:spcAft>
          </a:pPr>
          <a:r>
            <a:rPr lang="it-IT" sz="1400" kern="1200" dirty="0" smtClean="0">
              <a:solidFill>
                <a:schemeClr val="tx1"/>
              </a:solidFill>
            </a:rPr>
            <a:t>con DM del 31/7/2007</a:t>
          </a:r>
          <a:endParaRPr lang="it-IT" sz="1400" kern="1200" dirty="0">
            <a:solidFill>
              <a:schemeClr val="tx1"/>
            </a:solidFill>
          </a:endParaRPr>
        </a:p>
      </dsp:txBody>
      <dsp:txXfrm>
        <a:off x="4142739" y="4844708"/>
        <a:ext cx="2673503" cy="1193872"/>
      </dsp:txXfrm>
    </dsp:sp>
    <dsp:sp modelId="{2DEE76EB-24EB-473E-BCC3-48FF307E7041}">
      <dsp:nvSpPr>
        <dsp:cNvPr id="0" name=""/>
        <dsp:cNvSpPr/>
      </dsp:nvSpPr>
      <dsp:spPr>
        <a:xfrm>
          <a:off x="1286047" y="663912"/>
          <a:ext cx="5282130" cy="5282130"/>
        </a:xfrm>
        <a:custGeom>
          <a:avLst/>
          <a:gdLst/>
          <a:ahLst/>
          <a:cxnLst/>
          <a:rect l="0" t="0" r="0" b="0"/>
          <a:pathLst>
            <a:path>
              <a:moveTo>
                <a:pt x="2788205" y="5278028"/>
              </a:moveTo>
              <a:arcTo wR="2641065" hR="2641065" stAng="5208375" swAng="49887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7BEAB6-CB44-4457-9D2F-82F3AA935C77}">
      <dsp:nvSpPr>
        <dsp:cNvPr id="0" name=""/>
        <dsp:cNvSpPr/>
      </dsp:nvSpPr>
      <dsp:spPr>
        <a:xfrm>
          <a:off x="1061978" y="4780122"/>
          <a:ext cx="2625510" cy="132304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È un percorso formativo</a:t>
          </a:r>
          <a:endParaRPr lang="it-IT" sz="1400" kern="1200" dirty="0">
            <a:solidFill>
              <a:schemeClr val="tx1"/>
            </a:solidFill>
          </a:endParaRPr>
        </a:p>
      </dsp:txBody>
      <dsp:txXfrm>
        <a:off x="1126564" y="4844708"/>
        <a:ext cx="2496338" cy="1193872"/>
      </dsp:txXfrm>
    </dsp:sp>
    <dsp:sp modelId="{B2EEACC9-51A5-4B81-83FA-AD7DA406A981}">
      <dsp:nvSpPr>
        <dsp:cNvPr id="0" name=""/>
        <dsp:cNvSpPr/>
      </dsp:nvSpPr>
      <dsp:spPr>
        <a:xfrm>
          <a:off x="1286047" y="663912"/>
          <a:ext cx="5282130" cy="5282130"/>
        </a:xfrm>
        <a:custGeom>
          <a:avLst/>
          <a:gdLst/>
          <a:ahLst/>
          <a:cxnLst/>
          <a:rect l="0" t="0" r="0" b="0"/>
          <a:pathLst>
            <a:path>
              <a:moveTo>
                <a:pt x="440971" y="4102164"/>
              </a:moveTo>
              <a:arcTo wR="2641065" hR="2641065" stAng="8784694" swAng="21946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BD7B81-3EC8-469B-9610-A137BB906858}">
      <dsp:nvSpPr>
        <dsp:cNvPr id="0" name=""/>
        <dsp:cNvSpPr/>
      </dsp:nvSpPr>
      <dsp:spPr>
        <a:xfrm>
          <a:off x="-7583" y="1827321"/>
          <a:ext cx="2845786" cy="132304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Illustra l’organizzazione</a:t>
          </a:r>
        </a:p>
        <a:p>
          <a:pPr lvl="0" algn="ctr" defTabSz="622300">
            <a:lnSpc>
              <a:spcPct val="90000"/>
            </a:lnSpc>
            <a:spcBef>
              <a:spcPct val="0"/>
            </a:spcBef>
            <a:spcAft>
              <a:spcPct val="35000"/>
            </a:spcAft>
          </a:pPr>
          <a:r>
            <a:rPr lang="it-IT" sz="1400" kern="1200" dirty="0" smtClean="0">
              <a:solidFill>
                <a:schemeClr val="tx1"/>
              </a:solidFill>
            </a:rPr>
            <a:t> didattico-metodologica</a:t>
          </a:r>
          <a:endParaRPr lang="it-IT" sz="1400" kern="1200" dirty="0">
            <a:solidFill>
              <a:schemeClr val="tx1"/>
            </a:solidFill>
          </a:endParaRPr>
        </a:p>
      </dsp:txBody>
      <dsp:txXfrm>
        <a:off x="57003" y="1891907"/>
        <a:ext cx="2716614" cy="1193872"/>
      </dsp:txXfrm>
    </dsp:sp>
    <dsp:sp modelId="{7FFA22C3-D88F-4CE3-8B1A-70CF44BAC23C}">
      <dsp:nvSpPr>
        <dsp:cNvPr id="0" name=""/>
        <dsp:cNvSpPr/>
      </dsp:nvSpPr>
      <dsp:spPr>
        <a:xfrm>
          <a:off x="1286047" y="663912"/>
          <a:ext cx="5282130" cy="5282130"/>
        </a:xfrm>
        <a:custGeom>
          <a:avLst/>
          <a:gdLst/>
          <a:ahLst/>
          <a:cxnLst/>
          <a:rect l="0" t="0" r="0" b="0"/>
          <a:pathLst>
            <a:path>
              <a:moveTo>
                <a:pt x="456537" y="1156792"/>
              </a:moveTo>
              <a:arcTo wR="2641065" hR="2641065" stAng="12851644" swAng="10233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6E25A-BBF3-46C6-B83E-F2DDA9900D12}">
      <dsp:nvSpPr>
        <dsp:cNvPr id="0" name=""/>
        <dsp:cNvSpPr/>
      </dsp:nvSpPr>
      <dsp:spPr>
        <a:xfrm>
          <a:off x="1531614" y="2918"/>
          <a:ext cx="5289699" cy="1492706"/>
        </a:xfrm>
        <a:prstGeom prst="roundRect">
          <a:avLst>
            <a:gd name="adj" fmla="val 10000"/>
          </a:avLst>
        </a:prstGeom>
        <a:solidFill>
          <a:schemeClr val="accent4">
            <a:lumMod val="20000"/>
            <a:lumOff val="8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dirty="0" smtClean="0">
              <a:hlinkClick xmlns:r="http://schemas.openxmlformats.org/officeDocument/2006/relationships" r:id="" action="ppaction://hlinksldjump"/>
            </a:rPr>
            <a:t>Competenze disciplinari</a:t>
          </a:r>
          <a:endParaRPr lang="it-IT" sz="2500" kern="1200" dirty="0"/>
        </a:p>
      </dsp:txBody>
      <dsp:txXfrm>
        <a:off x="1575334" y="46638"/>
        <a:ext cx="5202259" cy="1405266"/>
      </dsp:txXfrm>
    </dsp:sp>
    <dsp:sp modelId="{79736331-E362-4475-B456-E35A9C02F808}">
      <dsp:nvSpPr>
        <dsp:cNvPr id="0" name=""/>
        <dsp:cNvSpPr/>
      </dsp:nvSpPr>
      <dsp:spPr>
        <a:xfrm rot="5400000">
          <a:off x="3896581" y="1532942"/>
          <a:ext cx="559765" cy="671718"/>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kern="1200"/>
        </a:p>
      </dsp:txBody>
      <dsp:txXfrm rot="-5400000">
        <a:off x="3974949" y="1588919"/>
        <a:ext cx="403030" cy="391836"/>
      </dsp:txXfrm>
    </dsp:sp>
    <dsp:sp modelId="{0BDAE819-8C31-4C56-80D9-6A00E8F51567}">
      <dsp:nvSpPr>
        <dsp:cNvPr id="0" name=""/>
        <dsp:cNvSpPr/>
      </dsp:nvSpPr>
      <dsp:spPr>
        <a:xfrm>
          <a:off x="579467" y="2241978"/>
          <a:ext cx="7193993" cy="1492706"/>
        </a:xfrm>
        <a:prstGeom prst="roundRect">
          <a:avLst>
            <a:gd name="adj" fmla="val 10000"/>
          </a:avLst>
        </a:prstGeom>
        <a:solidFill>
          <a:schemeClr val="accent4">
            <a:lumMod val="60000"/>
            <a:lumOff val="4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dirty="0" smtClean="0">
              <a:hlinkClick xmlns:r="http://schemas.openxmlformats.org/officeDocument/2006/relationships" r:id="" action="ppaction://hlinksldjump"/>
            </a:rPr>
            <a:t>Competenze europee e di cittadinanza attiva</a:t>
          </a:r>
          <a:endParaRPr lang="it-IT" sz="2500" kern="1200" dirty="0" smtClean="0"/>
        </a:p>
      </dsp:txBody>
      <dsp:txXfrm>
        <a:off x="623187" y="2285698"/>
        <a:ext cx="7106553" cy="1405266"/>
      </dsp:txXfrm>
    </dsp:sp>
    <dsp:sp modelId="{2BF3345A-065B-4C2B-A3E8-A890EEF29B33}">
      <dsp:nvSpPr>
        <dsp:cNvPr id="0" name=""/>
        <dsp:cNvSpPr/>
      </dsp:nvSpPr>
      <dsp:spPr>
        <a:xfrm rot="5400000">
          <a:off x="3895487" y="3773462"/>
          <a:ext cx="561953" cy="671718"/>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kern="1200"/>
        </a:p>
      </dsp:txBody>
      <dsp:txXfrm rot="-5400000">
        <a:off x="3974949" y="3828344"/>
        <a:ext cx="403030" cy="393367"/>
      </dsp:txXfrm>
    </dsp:sp>
    <dsp:sp modelId="{293BB4E9-BBD2-41E2-A817-5E02A19773FC}">
      <dsp:nvSpPr>
        <dsp:cNvPr id="0" name=""/>
        <dsp:cNvSpPr/>
      </dsp:nvSpPr>
      <dsp:spPr>
        <a:xfrm>
          <a:off x="-301652" y="4483957"/>
          <a:ext cx="8956232" cy="1492706"/>
        </a:xfrm>
        <a:prstGeom prst="roundRect">
          <a:avLst>
            <a:gd name="adj" fmla="val 10000"/>
          </a:avLst>
        </a:prstGeom>
        <a:solidFill>
          <a:schemeClr val="accent4">
            <a:lumMod val="5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it-IT" sz="2500" kern="1200" dirty="0" smtClean="0"/>
            <a:t>Sviluppo armonico  e integrale della persona,all’interno della Costituzione italiana e della tradizione Europea</a:t>
          </a:r>
          <a:endParaRPr lang="it-IT" sz="2500" kern="1200" dirty="0"/>
        </a:p>
      </dsp:txBody>
      <dsp:txXfrm>
        <a:off x="-257932" y="4527677"/>
        <a:ext cx="8868792" cy="1405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ECC2C-9B04-42E7-849F-B4467FA9F554}">
      <dsp:nvSpPr>
        <dsp:cNvPr id="0" name=""/>
        <dsp:cNvSpPr/>
      </dsp:nvSpPr>
      <dsp:spPr>
        <a:xfrm>
          <a:off x="0" y="1980218"/>
          <a:ext cx="8029400"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83FC2A-BB15-4B31-8FD5-76E4B33F630B}">
      <dsp:nvSpPr>
        <dsp:cNvPr id="0" name=""/>
        <dsp:cNvSpPr/>
      </dsp:nvSpPr>
      <dsp:spPr>
        <a:xfrm>
          <a:off x="401470" y="1861551"/>
          <a:ext cx="5620580"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45" tIns="0" rIns="212445" bIns="0" numCol="1" spcCol="1270" anchor="ctr" anchorCtr="0">
          <a:noAutofit/>
        </a:bodyPr>
        <a:lstStyle/>
        <a:p>
          <a:pPr lvl="0" algn="l" defTabSz="889000">
            <a:lnSpc>
              <a:spcPct val="90000"/>
            </a:lnSpc>
            <a:spcBef>
              <a:spcPct val="0"/>
            </a:spcBef>
            <a:spcAft>
              <a:spcPct val="35000"/>
            </a:spcAft>
          </a:pPr>
          <a:r>
            <a:rPr lang="it-IT" sz="2000" kern="1200" dirty="0" smtClean="0"/>
            <a:t>Clima della classe</a:t>
          </a:r>
          <a:endParaRPr lang="it-IT" sz="2000" kern="1200" dirty="0"/>
        </a:p>
      </dsp:txBody>
      <dsp:txXfrm>
        <a:off x="430291" y="1890372"/>
        <a:ext cx="5562938" cy="532758"/>
      </dsp:txXfrm>
    </dsp:sp>
    <dsp:sp modelId="{9949E39B-1A65-4A7C-86B6-F1F76788C90D}">
      <dsp:nvSpPr>
        <dsp:cNvPr id="0" name=""/>
        <dsp:cNvSpPr/>
      </dsp:nvSpPr>
      <dsp:spPr>
        <a:xfrm>
          <a:off x="0" y="3063951"/>
          <a:ext cx="8029400"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CEDFE-A8F7-475B-8783-2FA282E5D653}">
      <dsp:nvSpPr>
        <dsp:cNvPr id="0" name=""/>
        <dsp:cNvSpPr/>
      </dsp:nvSpPr>
      <dsp:spPr>
        <a:xfrm>
          <a:off x="401470" y="2768752"/>
          <a:ext cx="5620580"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45" tIns="0" rIns="212445" bIns="0" numCol="1" spcCol="1270" anchor="ctr" anchorCtr="0">
          <a:noAutofit/>
        </a:bodyPr>
        <a:lstStyle/>
        <a:p>
          <a:pPr lvl="0" algn="l" defTabSz="889000">
            <a:lnSpc>
              <a:spcPct val="90000"/>
            </a:lnSpc>
            <a:spcBef>
              <a:spcPct val="0"/>
            </a:spcBef>
            <a:spcAft>
              <a:spcPct val="35000"/>
            </a:spcAft>
          </a:pPr>
          <a:r>
            <a:rPr lang="it-IT" sz="2000" kern="1200" dirty="0" smtClean="0"/>
            <a:t>Chiarezza nel definire i criteri e i traguardi attesi</a:t>
          </a:r>
          <a:endParaRPr lang="it-IT" sz="2000" kern="1200" dirty="0"/>
        </a:p>
      </dsp:txBody>
      <dsp:txXfrm>
        <a:off x="430291" y="2797573"/>
        <a:ext cx="5562938" cy="532758"/>
      </dsp:txXfrm>
    </dsp:sp>
    <dsp:sp modelId="{4B4C3266-D387-48D1-9BC3-6DD1BFCE0284}">
      <dsp:nvSpPr>
        <dsp:cNvPr id="0" name=""/>
        <dsp:cNvSpPr/>
      </dsp:nvSpPr>
      <dsp:spPr>
        <a:xfrm>
          <a:off x="0" y="3971152"/>
          <a:ext cx="8029400"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1EA7F-D41C-4BAB-A8EE-A42FDC9CB41D}">
      <dsp:nvSpPr>
        <dsp:cNvPr id="0" name=""/>
        <dsp:cNvSpPr/>
      </dsp:nvSpPr>
      <dsp:spPr>
        <a:xfrm>
          <a:off x="401470" y="3675951"/>
          <a:ext cx="5620580"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45" tIns="0" rIns="212445" bIns="0" numCol="1" spcCol="1270" anchor="ctr" anchorCtr="0">
          <a:noAutofit/>
        </a:bodyPr>
        <a:lstStyle/>
        <a:p>
          <a:pPr lvl="0" algn="l" defTabSz="889000">
            <a:lnSpc>
              <a:spcPct val="90000"/>
            </a:lnSpc>
            <a:spcBef>
              <a:spcPct val="0"/>
            </a:spcBef>
            <a:spcAft>
              <a:spcPct val="35000"/>
            </a:spcAft>
          </a:pPr>
          <a:r>
            <a:rPr lang="it-IT" sz="2000" kern="1200" dirty="0" smtClean="0"/>
            <a:t>Erogazione continua del feedback</a:t>
          </a:r>
          <a:endParaRPr lang="it-IT" sz="2000" kern="1200" dirty="0"/>
        </a:p>
      </dsp:txBody>
      <dsp:txXfrm>
        <a:off x="430291" y="3704772"/>
        <a:ext cx="556293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D0774-62E8-4DD1-851C-8F9A4DF867F1}">
      <dsp:nvSpPr>
        <dsp:cNvPr id="0" name=""/>
        <dsp:cNvSpPr/>
      </dsp:nvSpPr>
      <dsp:spPr>
        <a:xfrm>
          <a:off x="0" y="1984456"/>
          <a:ext cx="8208912"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D747E-3BE2-4C40-906A-861E2016A18B}">
      <dsp:nvSpPr>
        <dsp:cNvPr id="0" name=""/>
        <dsp:cNvSpPr/>
      </dsp:nvSpPr>
      <dsp:spPr>
        <a:xfrm>
          <a:off x="410445" y="1733536"/>
          <a:ext cx="5746238"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755650">
            <a:lnSpc>
              <a:spcPct val="90000"/>
            </a:lnSpc>
            <a:spcBef>
              <a:spcPct val="0"/>
            </a:spcBef>
            <a:spcAft>
              <a:spcPct val="35000"/>
            </a:spcAft>
          </a:pPr>
          <a:r>
            <a:rPr lang="it-IT" sz="1700" kern="1200" dirty="0" smtClean="0"/>
            <a:t>GESTIONE DEL TEMPO E MOMENTI DI TRANSIZIONE(DOYLE)</a:t>
          </a:r>
          <a:endParaRPr lang="it-IT" sz="1700" kern="1200" dirty="0"/>
        </a:p>
      </dsp:txBody>
      <dsp:txXfrm>
        <a:off x="434943" y="1758034"/>
        <a:ext cx="5697242" cy="452844"/>
      </dsp:txXfrm>
    </dsp:sp>
    <dsp:sp modelId="{55A8D638-395C-4FF4-96AE-50EE7742FD07}">
      <dsp:nvSpPr>
        <dsp:cNvPr id="0" name=""/>
        <dsp:cNvSpPr/>
      </dsp:nvSpPr>
      <dsp:spPr>
        <a:xfrm>
          <a:off x="0" y="2755576"/>
          <a:ext cx="8208912"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A124BF-5152-4EA2-A2FE-2A6F1456E259}">
      <dsp:nvSpPr>
        <dsp:cNvPr id="0" name=""/>
        <dsp:cNvSpPr/>
      </dsp:nvSpPr>
      <dsp:spPr>
        <a:xfrm>
          <a:off x="410445" y="2504656"/>
          <a:ext cx="5746238"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755650">
            <a:lnSpc>
              <a:spcPct val="90000"/>
            </a:lnSpc>
            <a:spcBef>
              <a:spcPct val="0"/>
            </a:spcBef>
            <a:spcAft>
              <a:spcPct val="35000"/>
            </a:spcAft>
          </a:pPr>
          <a:r>
            <a:rPr lang="it-IT" sz="1700" kern="1200" dirty="0" smtClean="0"/>
            <a:t>CONDIVISIONE DI REGOLE DI COMPORTAMENTO</a:t>
          </a:r>
          <a:endParaRPr lang="it-IT" sz="1700" kern="1200" dirty="0"/>
        </a:p>
      </dsp:txBody>
      <dsp:txXfrm>
        <a:off x="434943" y="2529154"/>
        <a:ext cx="5697242" cy="452844"/>
      </dsp:txXfrm>
    </dsp:sp>
    <dsp:sp modelId="{265C995D-9536-451B-B827-C5ED50C52276}">
      <dsp:nvSpPr>
        <dsp:cNvPr id="0" name=""/>
        <dsp:cNvSpPr/>
      </dsp:nvSpPr>
      <dsp:spPr>
        <a:xfrm>
          <a:off x="0" y="3526696"/>
          <a:ext cx="8208912" cy="428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F0352F-C585-4411-B747-552CDC10AF00}">
      <dsp:nvSpPr>
        <dsp:cNvPr id="0" name=""/>
        <dsp:cNvSpPr/>
      </dsp:nvSpPr>
      <dsp:spPr>
        <a:xfrm>
          <a:off x="410445" y="3275776"/>
          <a:ext cx="5746238"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4" tIns="0" rIns="217194" bIns="0" numCol="1" spcCol="1270" anchor="ctr" anchorCtr="0">
          <a:noAutofit/>
        </a:bodyPr>
        <a:lstStyle/>
        <a:p>
          <a:pPr lvl="0" algn="l" defTabSz="755650">
            <a:lnSpc>
              <a:spcPct val="90000"/>
            </a:lnSpc>
            <a:spcBef>
              <a:spcPct val="0"/>
            </a:spcBef>
            <a:spcAft>
              <a:spcPct val="35000"/>
            </a:spcAft>
          </a:pPr>
          <a:r>
            <a:rPr lang="it-IT" sz="1700" kern="1200" dirty="0" smtClean="0"/>
            <a:t>VARIETA’ DELLE STRATEGIE DIDATTICHE</a:t>
          </a:r>
          <a:endParaRPr lang="it-IT" sz="1700" kern="1200" dirty="0"/>
        </a:p>
      </dsp:txBody>
      <dsp:txXfrm>
        <a:off x="434943" y="3300274"/>
        <a:ext cx="5697242"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E2910C3-6897-4366-A523-10D167E2C446}" type="datetimeFigureOut">
              <a:rPr lang="it-IT"/>
              <a:pPr>
                <a:defRPr/>
              </a:pPr>
              <a:t>04/07/2018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0739F8A-398E-4EF1-98EE-1E670DA2CD1B}" type="slidenum">
              <a:rPr lang="it-IT"/>
              <a:pPr>
                <a:defRPr/>
              </a:pPr>
              <a:t>‹N›</a:t>
            </a:fld>
            <a:endParaRPr lang="it-IT"/>
          </a:p>
        </p:txBody>
      </p:sp>
    </p:spTree>
    <p:extLst>
      <p:ext uri="{BB962C8B-B14F-4D97-AF65-F5344CB8AC3E}">
        <p14:creationId xmlns:p14="http://schemas.microsoft.com/office/powerpoint/2010/main" val="21386533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075839B-D0DB-4E59-97F0-F75F964F28EE}" type="slidenum">
              <a:rPr lang="it-IT" smtClean="0">
                <a:solidFill>
                  <a:prstClr val="black"/>
                </a:solidFill>
              </a:rPr>
              <a:pPr/>
              <a:t>11</a:t>
            </a:fld>
            <a:endParaRPr lang="it-IT">
              <a:solidFill>
                <a:prstClr val="black"/>
              </a:solidFill>
            </a:endParaRPr>
          </a:p>
        </p:txBody>
      </p:sp>
    </p:spTree>
    <p:extLst>
      <p:ext uri="{BB962C8B-B14F-4D97-AF65-F5344CB8AC3E}">
        <p14:creationId xmlns:p14="http://schemas.microsoft.com/office/powerpoint/2010/main" val="94080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F0739F8A-398E-4EF1-98EE-1E670DA2CD1B}" type="slidenum">
              <a:rPr lang="it-IT" smtClean="0"/>
              <a:pPr>
                <a:defRPr/>
              </a:pPr>
              <a:t>26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C69D847-B4E1-4824-9420-175ACB25F53C}" type="datetimeFigureOut">
              <a:rPr lang="it-IT"/>
              <a:pPr>
                <a:defRPr/>
              </a:pPr>
              <a:t>04/07/2018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73B99DD-1EB3-4157-A232-40D5175DDE73}" type="slidenum">
              <a:rPr lang="it-IT"/>
              <a:pPr>
                <a:defRPr/>
              </a:pPr>
              <a:t>‹N›</a:t>
            </a:fld>
            <a:endParaRPr lang="it-IT"/>
          </a:p>
        </p:txBody>
      </p:sp>
    </p:spTree>
    <p:extLst>
      <p:ext uri="{BB962C8B-B14F-4D97-AF65-F5344CB8AC3E}">
        <p14:creationId xmlns:p14="http://schemas.microsoft.com/office/powerpoint/2010/main" val="3941308377"/>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680696-0B21-4A5A-93CB-C0C70C331833}" type="datetimeFigureOut">
              <a:rPr lang="it-IT"/>
              <a:pPr>
                <a:defRPr/>
              </a:pPr>
              <a:t>04/07/2018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EC3CFEE-90A4-4D3A-975E-A62276A3D47B}" type="slidenum">
              <a:rPr lang="it-IT"/>
              <a:pPr>
                <a:defRPr/>
              </a:pPr>
              <a:t>‹N›</a:t>
            </a:fld>
            <a:endParaRPr lang="it-IT"/>
          </a:p>
        </p:txBody>
      </p:sp>
    </p:spTree>
    <p:extLst>
      <p:ext uri="{BB962C8B-B14F-4D97-AF65-F5344CB8AC3E}">
        <p14:creationId xmlns:p14="http://schemas.microsoft.com/office/powerpoint/2010/main" val="4262218400"/>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0F28000-2490-45EB-9191-2BCC0EA64008}" type="datetimeFigureOut">
              <a:rPr lang="it-IT"/>
              <a:pPr>
                <a:defRPr/>
              </a:pPr>
              <a:t>04/07/2018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D337EEF-0AB1-4506-8612-CD1991A3CC2C}" type="slidenum">
              <a:rPr lang="it-IT"/>
              <a:pPr>
                <a:defRPr/>
              </a:pPr>
              <a:t>‹N›</a:t>
            </a:fld>
            <a:endParaRPr lang="it-IT"/>
          </a:p>
        </p:txBody>
      </p:sp>
    </p:spTree>
    <p:extLst>
      <p:ext uri="{BB962C8B-B14F-4D97-AF65-F5344CB8AC3E}">
        <p14:creationId xmlns:p14="http://schemas.microsoft.com/office/powerpoint/2010/main" val="3908255029"/>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682AFDF-688F-4E4D-BEE0-0111A35A7E5B}" type="datetime1">
              <a:rPr lang="it-IT" smtClean="0">
                <a:solidFill>
                  <a:prstClr val="black">
                    <a:tint val="75000"/>
                  </a:prstClr>
                </a:solidFill>
              </a:rPr>
              <a:pPr/>
              <a:t>04/07/2018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299764603"/>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97A8D2C-1DDB-4ECB-BE6B-0EAC468C2A2E}" type="datetime1">
              <a:rPr lang="it-IT" smtClean="0">
                <a:solidFill>
                  <a:prstClr val="black">
                    <a:tint val="75000"/>
                  </a:prstClr>
                </a:solidFill>
              </a:rPr>
              <a:pPr/>
              <a:t>04/07/2018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4182619686"/>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831D0AC-64DA-466A-875E-0F90D760FCCB}" type="datetime1">
              <a:rPr lang="it-IT" smtClean="0">
                <a:solidFill>
                  <a:prstClr val="black">
                    <a:tint val="75000"/>
                  </a:prstClr>
                </a:solidFill>
              </a:rPr>
              <a:pPr/>
              <a:t>04/07/2018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807500595"/>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DA63456-66CA-484F-94DC-08393AFAC55E}" type="datetime1">
              <a:rPr lang="it-IT" smtClean="0">
                <a:solidFill>
                  <a:prstClr val="black">
                    <a:tint val="75000"/>
                  </a:prstClr>
                </a:solidFill>
              </a:rPr>
              <a:pPr/>
              <a:t>04/07/2018</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095403502"/>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069A8C4-B57F-4870-AE31-4727AE1F7704}" type="datetime1">
              <a:rPr lang="it-IT" smtClean="0">
                <a:solidFill>
                  <a:prstClr val="black">
                    <a:tint val="75000"/>
                  </a:prstClr>
                </a:solidFill>
              </a:rPr>
              <a:pPr/>
              <a:t>04/07/2018</a:t>
            </a:fld>
            <a:endParaRPr lang="it-IT" dirty="0">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dirty="0">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761235061"/>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541DBC3-9E2E-4027-8A9C-81C3BB40EB26}" type="datetime1">
              <a:rPr lang="it-IT" smtClean="0">
                <a:solidFill>
                  <a:prstClr val="black">
                    <a:tint val="75000"/>
                  </a:prstClr>
                </a:solidFill>
              </a:rPr>
              <a:pPr/>
              <a:t>04/07/2018</a:t>
            </a:fld>
            <a:endParaRPr lang="it-IT" dirty="0">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568544891"/>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99423DF-FB2A-4377-9C99-A5298F9A8B6C}" type="datetime1">
              <a:rPr lang="it-IT" smtClean="0">
                <a:solidFill>
                  <a:prstClr val="black">
                    <a:tint val="75000"/>
                  </a:prstClr>
                </a:solidFill>
              </a:rPr>
              <a:pPr/>
              <a:t>04/07/2018</a:t>
            </a:fld>
            <a:endParaRPr lang="it-IT" dirty="0">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dirty="0">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409476345"/>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DF897F1-6AA8-43E0-BA40-F9028DD8DCF1}" type="datetime1">
              <a:rPr lang="it-IT" smtClean="0">
                <a:solidFill>
                  <a:prstClr val="black">
                    <a:tint val="75000"/>
                  </a:prstClr>
                </a:solidFill>
              </a:rPr>
              <a:pPr/>
              <a:t>04/07/2018</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988106895"/>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9B14AD-2024-4CE1-B2EA-758AA4A149F5}" type="datetimeFigureOut">
              <a:rPr lang="it-IT"/>
              <a:pPr>
                <a:defRPr/>
              </a:pPr>
              <a:t>04/07/2018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0A5B5B-7B52-4368-AE44-F7184E50B742}" type="slidenum">
              <a:rPr lang="it-IT"/>
              <a:pPr>
                <a:defRPr/>
              </a:pPr>
              <a:t>‹N›</a:t>
            </a:fld>
            <a:endParaRPr lang="it-IT"/>
          </a:p>
        </p:txBody>
      </p:sp>
    </p:spTree>
    <p:extLst>
      <p:ext uri="{BB962C8B-B14F-4D97-AF65-F5344CB8AC3E}">
        <p14:creationId xmlns:p14="http://schemas.microsoft.com/office/powerpoint/2010/main" val="1390951150"/>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A994BD9-386C-409A-9FD3-593633E41AE3}" type="datetime1">
              <a:rPr lang="it-IT" smtClean="0">
                <a:solidFill>
                  <a:prstClr val="black">
                    <a:tint val="75000"/>
                  </a:prstClr>
                </a:solidFill>
              </a:rPr>
              <a:pPr/>
              <a:t>04/07/2018</a:t>
            </a:fld>
            <a:endParaRPr lang="it-IT" dirty="0">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dirty="0">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53826878"/>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BBD8E2-E55D-4723-BEA7-C40D7886064B}" type="datetime1">
              <a:rPr lang="it-IT" smtClean="0">
                <a:solidFill>
                  <a:prstClr val="black">
                    <a:tint val="75000"/>
                  </a:prstClr>
                </a:solidFill>
              </a:rPr>
              <a:pPr/>
              <a:t>04/07/2018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1167115600"/>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DA86F9-9814-48EB-BE2F-7460544CBC1B}" type="datetime1">
              <a:rPr lang="it-IT" smtClean="0">
                <a:solidFill>
                  <a:prstClr val="black">
                    <a:tint val="75000"/>
                  </a:prstClr>
                </a:solidFill>
              </a:rPr>
              <a:pPr/>
              <a:t>04/07/2018</a:t>
            </a:fld>
            <a:endParaRPr lang="it-IT" dirty="0">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dirty="0">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3564819185"/>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76757473"/>
      </p:ext>
    </p:extLst>
  </p:cSld>
  <p:clrMapOvr>
    <a:masterClrMapping/>
  </p:clrMapOvr>
  <p:transition spd="slow">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79530962"/>
      </p:ext>
    </p:extLst>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45342563"/>
      </p:ext>
    </p:extLst>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86477819"/>
      </p:ext>
    </p:extLst>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27209676"/>
      </p:ext>
    </p:extLst>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867073"/>
      </p:ext>
    </p:extLst>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30995802"/>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547E52F-7BBC-498E-A155-32EA42804382}" type="datetimeFigureOut">
              <a:rPr lang="it-IT"/>
              <a:pPr>
                <a:defRPr/>
              </a:pPr>
              <a:t>04/07/2018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099B512-CF52-4529-89FD-A6E54B3F99E3}" type="slidenum">
              <a:rPr lang="it-IT"/>
              <a:pPr>
                <a:defRPr/>
              </a:pPr>
              <a:t>‹N›</a:t>
            </a:fld>
            <a:endParaRPr lang="it-IT"/>
          </a:p>
        </p:txBody>
      </p:sp>
    </p:spTree>
    <p:extLst>
      <p:ext uri="{BB962C8B-B14F-4D97-AF65-F5344CB8AC3E}">
        <p14:creationId xmlns:p14="http://schemas.microsoft.com/office/powerpoint/2010/main" val="3819427140"/>
      </p:ext>
    </p:extLst>
  </p:cSld>
  <p:clrMapOvr>
    <a:masterClrMapping/>
  </p:clrMapOvr>
  <p:transition spd="slow">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48134297"/>
      </p:ext>
    </p:extLst>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5683910"/>
      </p:ext>
    </p:extLst>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93431513"/>
      </p:ext>
    </p:extLst>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35603565"/>
      </p:ext>
    </p:extLst>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47517388"/>
      </p:ext>
    </p:extLst>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80872270"/>
      </p:ext>
    </p:extLst>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98844085"/>
      </p:ext>
    </p:extLst>
  </p:cSld>
  <p:clrMapOvr>
    <a:masterClrMapping/>
  </p:clrMapOvr>
  <p:transition spd="slow">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38341267"/>
      </p:ext>
    </p:extLst>
  </p:cSld>
  <p:clrMapOvr>
    <a:masterClrMapping/>
  </p:clrMapOvr>
  <p:transition spd="slow">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9537195"/>
      </p:ext>
    </p:extLst>
  </p:cSld>
  <p:clrMapOvr>
    <a:masterClrMapping/>
  </p:clrMapOvr>
  <p:transition spd="slow">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978440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EC58145-4C0D-4198-BA29-A072226CA9A9}" type="datetimeFigureOut">
              <a:rPr lang="it-IT"/>
              <a:pPr>
                <a:defRPr/>
              </a:pPr>
              <a:t>04/07/2018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FF46DA1-6BD1-4A74-8BED-C421C6B2682C}" type="slidenum">
              <a:rPr lang="it-IT"/>
              <a:pPr>
                <a:defRPr/>
              </a:pPr>
              <a:t>‹N›</a:t>
            </a:fld>
            <a:endParaRPr lang="it-IT"/>
          </a:p>
        </p:txBody>
      </p:sp>
    </p:spTree>
    <p:extLst>
      <p:ext uri="{BB962C8B-B14F-4D97-AF65-F5344CB8AC3E}">
        <p14:creationId xmlns:p14="http://schemas.microsoft.com/office/powerpoint/2010/main" val="1445814421"/>
      </p:ext>
    </p:extLst>
  </p:cSld>
  <p:clrMapOvr>
    <a:masterClrMapping/>
  </p:clrMapOvr>
  <p:transition spd="slow">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6060360"/>
      </p:ext>
    </p:extLst>
  </p:cSld>
  <p:clrMapOvr>
    <a:masterClrMapping/>
  </p:clrMapOvr>
  <p:transition spd="slow">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42741083"/>
      </p:ext>
    </p:extLst>
  </p:cSld>
  <p:clrMapOvr>
    <a:masterClrMapping/>
  </p:clrMapOvr>
  <p:transition spd="slow">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90287594"/>
      </p:ext>
    </p:extLst>
  </p:cSld>
  <p:clrMapOvr>
    <a:masterClrMapping/>
  </p:clrMapOvr>
  <p:transition spd="slow">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29578027"/>
      </p:ext>
    </p:extLst>
  </p:cSld>
  <p:clrMapOvr>
    <a:masterClrMapping/>
  </p:clrMapOvr>
  <p:transition spd="slow">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solidFill>
                  <a:prstClr val="black">
                    <a:tint val="75000"/>
                  </a:prstClr>
                </a:solidFill>
              </a:rPr>
              <a:pPr/>
              <a:t>04/07/2018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52734397"/>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7B9F069-FFA7-41C7-AC70-CAA1E217B43C}" type="datetimeFigureOut">
              <a:rPr lang="it-IT"/>
              <a:pPr>
                <a:defRPr/>
              </a:pPr>
              <a:t>04/07/2018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C44BD09-8902-4971-BB32-9322AF04BCCC}" type="slidenum">
              <a:rPr lang="it-IT"/>
              <a:pPr>
                <a:defRPr/>
              </a:pPr>
              <a:t>‹N›</a:t>
            </a:fld>
            <a:endParaRPr lang="it-IT"/>
          </a:p>
        </p:txBody>
      </p:sp>
    </p:spTree>
    <p:extLst>
      <p:ext uri="{BB962C8B-B14F-4D97-AF65-F5344CB8AC3E}">
        <p14:creationId xmlns:p14="http://schemas.microsoft.com/office/powerpoint/2010/main" val="2937593218"/>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F8170E4-D331-491B-BEA0-B661A569512D}" type="datetimeFigureOut">
              <a:rPr lang="it-IT"/>
              <a:pPr>
                <a:defRPr/>
              </a:pPr>
              <a:t>04/07/2018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781F008-0C46-46D4-95E7-44FA11086B19}" type="slidenum">
              <a:rPr lang="it-IT"/>
              <a:pPr>
                <a:defRPr/>
              </a:pPr>
              <a:t>‹N›</a:t>
            </a:fld>
            <a:endParaRPr lang="it-IT"/>
          </a:p>
        </p:txBody>
      </p:sp>
    </p:spTree>
    <p:extLst>
      <p:ext uri="{BB962C8B-B14F-4D97-AF65-F5344CB8AC3E}">
        <p14:creationId xmlns:p14="http://schemas.microsoft.com/office/powerpoint/2010/main" val="315646623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478B5D7-693C-45BD-AC51-E0018462CA2A}" type="datetimeFigureOut">
              <a:rPr lang="it-IT"/>
              <a:pPr>
                <a:defRPr/>
              </a:pPr>
              <a:t>04/07/2018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E23F8E2-9120-47DD-BF59-0DBEC9B1BEA1}" type="slidenum">
              <a:rPr lang="it-IT"/>
              <a:pPr>
                <a:defRPr/>
              </a:pPr>
              <a:t>‹N›</a:t>
            </a:fld>
            <a:endParaRPr lang="it-IT"/>
          </a:p>
        </p:txBody>
      </p:sp>
    </p:spTree>
    <p:extLst>
      <p:ext uri="{BB962C8B-B14F-4D97-AF65-F5344CB8AC3E}">
        <p14:creationId xmlns:p14="http://schemas.microsoft.com/office/powerpoint/2010/main" val="2423745050"/>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99724C4-52A7-461C-AFAF-05DAC25A3ACC}" type="datetimeFigureOut">
              <a:rPr lang="it-IT"/>
              <a:pPr>
                <a:defRPr/>
              </a:pPr>
              <a:t>04/07/2018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CA20C3B-2A9B-4D34-B220-6D2160EB3C1E}" type="slidenum">
              <a:rPr lang="it-IT"/>
              <a:pPr>
                <a:defRPr/>
              </a:pPr>
              <a:t>‹N›</a:t>
            </a:fld>
            <a:endParaRPr lang="it-IT"/>
          </a:p>
        </p:txBody>
      </p:sp>
    </p:spTree>
    <p:extLst>
      <p:ext uri="{BB962C8B-B14F-4D97-AF65-F5344CB8AC3E}">
        <p14:creationId xmlns:p14="http://schemas.microsoft.com/office/powerpoint/2010/main" val="1887362511"/>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85A7E1D-F02B-4020-B801-52644AA66E5A}" type="datetimeFigureOut">
              <a:rPr lang="it-IT"/>
              <a:pPr>
                <a:defRPr/>
              </a:pPr>
              <a:t>04/07/2018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DAA8E5E-9CF6-45C7-A10F-61D76E568FBE}" type="slidenum">
              <a:rPr lang="it-IT"/>
              <a:pPr>
                <a:defRPr/>
              </a:pPr>
              <a:t>‹N›</a:t>
            </a:fld>
            <a:endParaRPr lang="it-IT"/>
          </a:p>
        </p:txBody>
      </p:sp>
    </p:spTree>
    <p:extLst>
      <p:ext uri="{BB962C8B-B14F-4D97-AF65-F5344CB8AC3E}">
        <p14:creationId xmlns:p14="http://schemas.microsoft.com/office/powerpoint/2010/main" val="33239573"/>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
              <a:schemeClr val="bg1"/>
            </a:gs>
            <a:gs pos="98000">
              <a:schemeClr val="tx2">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CCBE97B-4772-445A-816F-AC16F8FC6532}" type="datetimeFigureOut">
              <a:rPr lang="it-IT"/>
              <a:pPr>
                <a:defRPr/>
              </a:pPr>
              <a:t>04/07/2018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C042B1F-7FF9-4576-9985-0FB9843C26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d"/>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6D48C51-54A5-4CA4-81E1-C67FA4DD87A2}" type="datetime1">
              <a:rPr lang="it-IT" smtClean="0">
                <a:solidFill>
                  <a:prstClr val="black">
                    <a:tint val="75000"/>
                  </a:prstClr>
                </a:solidFill>
                <a:latin typeface="Calibri"/>
                <a:cs typeface="+mn-cs"/>
              </a:rPr>
              <a:pPr fontAlgn="auto">
                <a:spcBef>
                  <a:spcPts val="0"/>
                </a:spcBef>
                <a:spcAft>
                  <a:spcPts val="0"/>
                </a:spcAft>
              </a:pPr>
              <a:t>04/07/2018</a:t>
            </a:fld>
            <a:endParaRPr lang="it-IT" dirty="0">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dirty="0">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007B441-5312-499D-93C3-6E37886527FA}" type="slidenum">
              <a:rPr lang="it-IT" smtClean="0">
                <a:solidFill>
                  <a:prstClr val="black">
                    <a:tint val="75000"/>
                  </a:prstClr>
                </a:solidFill>
                <a:latin typeface="Calibri"/>
                <a:cs typeface="+mn-cs"/>
              </a:rPr>
              <a:pPr fontAlgn="auto">
                <a:spcBef>
                  <a:spcPts val="0"/>
                </a:spcBef>
                <a:spcAft>
                  <a:spcPts val="0"/>
                </a:spcAft>
              </a:pPr>
              <a:t>‹N›</a:t>
            </a:fld>
            <a:endParaRPr lang="it-IT" dirty="0">
              <a:solidFill>
                <a:prstClr val="black">
                  <a:tint val="75000"/>
                </a:prstClr>
              </a:solidFill>
              <a:latin typeface="Calibri"/>
              <a:cs typeface="+mn-cs"/>
            </a:endParaRPr>
          </a:p>
        </p:txBody>
      </p:sp>
    </p:spTree>
    <p:extLst>
      <p:ext uri="{BB962C8B-B14F-4D97-AF65-F5344CB8AC3E}">
        <p14:creationId xmlns:p14="http://schemas.microsoft.com/office/powerpoint/2010/main" val="224992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100000">
              <a:schemeClr val="bg1">
                <a:lumMod val="95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B6055F8-1D02-4417-9241-55C834FD9970}" type="datetimeFigureOut">
              <a:rPr lang="it-IT" smtClean="0">
                <a:solidFill>
                  <a:prstClr val="black">
                    <a:tint val="75000"/>
                  </a:prstClr>
                </a:solidFill>
                <a:latin typeface="Calibri"/>
                <a:cs typeface="+mn-cs"/>
              </a:rPr>
              <a:pPr fontAlgn="auto">
                <a:spcBef>
                  <a:spcPts val="0"/>
                </a:spcBef>
                <a:spcAft>
                  <a:spcPts val="0"/>
                </a:spcAft>
              </a:pPr>
              <a:t>04/07/2018</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007B441-5312-499D-93C3-6E37886527FA}"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Tree>
    <p:extLst>
      <p:ext uri="{BB962C8B-B14F-4D97-AF65-F5344CB8AC3E}">
        <p14:creationId xmlns:p14="http://schemas.microsoft.com/office/powerpoint/2010/main" val="1180919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F49D355-16BD-4E45-BD9A-5EA878CF7CBD}" type="datetimeFigureOut">
              <a:rPr lang="it-IT" smtClean="0">
                <a:solidFill>
                  <a:prstClr val="black">
                    <a:tint val="75000"/>
                  </a:prstClr>
                </a:solidFill>
                <a:latin typeface="Calibri"/>
                <a:cs typeface="+mn-cs"/>
              </a:rPr>
              <a:pPr fontAlgn="auto">
                <a:spcBef>
                  <a:spcPts val="0"/>
                </a:spcBef>
                <a:spcAft>
                  <a:spcPts val="0"/>
                </a:spcAft>
              </a:pPr>
              <a:t>04/07/2018</a:t>
            </a:fld>
            <a:endParaRPr lang="it-IT">
              <a:solidFill>
                <a:prstClr val="black">
                  <a:tint val="75000"/>
                </a:prstClr>
              </a:solidFill>
              <a:latin typeface="Calibri"/>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7A41E1B-4F70-4964-A407-84C68BE8251C}" type="slidenum">
              <a:rPr lang="it-IT" smtClean="0">
                <a:solidFill>
                  <a:prstClr val="black">
                    <a:tint val="75000"/>
                  </a:prstClr>
                </a:solidFill>
                <a:latin typeface="Calibri"/>
                <a:cs typeface="+mn-cs"/>
              </a:rPr>
              <a:pPr fontAlgn="auto">
                <a:spcBef>
                  <a:spcPts val="0"/>
                </a:spcBef>
                <a:spcAft>
                  <a:spcPts val="0"/>
                </a:spcAft>
              </a:pPr>
              <a:t>‹N›</a:t>
            </a:fld>
            <a:endParaRPr lang="it-IT">
              <a:solidFill>
                <a:prstClr val="black">
                  <a:tint val="75000"/>
                </a:prstClr>
              </a:solidFill>
              <a:latin typeface="Calibri"/>
              <a:cs typeface="+mn-cs"/>
            </a:endParaRPr>
          </a:p>
        </p:txBody>
      </p:sp>
    </p:spTree>
    <p:extLst>
      <p:ext uri="{BB962C8B-B14F-4D97-AF65-F5344CB8AC3E}">
        <p14:creationId xmlns:p14="http://schemas.microsoft.com/office/powerpoint/2010/main" val="20386804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diagramLayout" Target="../diagrams/layout7.xml"/><Relationship Id="rId7" Type="http://schemas.openxmlformats.org/officeDocument/2006/relationships/slide" Target="slide14.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6.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18.xml"/><Relationship Id="rId1" Type="http://schemas.openxmlformats.org/officeDocument/2006/relationships/slideLayout" Target="../slideLayouts/slideLayout2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diagramData" Target="../diagrams/data12.xml"/><Relationship Id="rId26" Type="http://schemas.openxmlformats.org/officeDocument/2006/relationships/diagramColors" Target="../diagrams/colors13.xml"/><Relationship Id="rId3" Type="http://schemas.openxmlformats.org/officeDocument/2006/relationships/diagramData" Target="../diagrams/data9.xml"/><Relationship Id="rId21" Type="http://schemas.openxmlformats.org/officeDocument/2006/relationships/diagramColors" Target="../diagrams/colors12.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5" Type="http://schemas.openxmlformats.org/officeDocument/2006/relationships/diagramQuickStyle" Target="../diagrams/quickStyle13.xml"/><Relationship Id="rId2" Type="http://schemas.openxmlformats.org/officeDocument/2006/relationships/notesSlide" Target="../notesSlides/notesSlide2.xml"/><Relationship Id="rId16" Type="http://schemas.openxmlformats.org/officeDocument/2006/relationships/diagramColors" Target="../diagrams/colors11.xml"/><Relationship Id="rId20" Type="http://schemas.openxmlformats.org/officeDocument/2006/relationships/diagramQuickStyle" Target="../diagrams/quickStyle12.xml"/><Relationship Id="rId1" Type="http://schemas.openxmlformats.org/officeDocument/2006/relationships/slideLayout" Target="../slideLayouts/slideLayout29.xml"/><Relationship Id="rId6" Type="http://schemas.openxmlformats.org/officeDocument/2006/relationships/diagramColors" Target="../diagrams/colors9.xml"/><Relationship Id="rId11" Type="http://schemas.openxmlformats.org/officeDocument/2006/relationships/diagramColors" Target="../diagrams/colors10.xml"/><Relationship Id="rId24" Type="http://schemas.openxmlformats.org/officeDocument/2006/relationships/diagramLayout" Target="../diagrams/layout13.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23" Type="http://schemas.openxmlformats.org/officeDocument/2006/relationships/diagramData" Target="../diagrams/data13.xml"/><Relationship Id="rId28" Type="http://schemas.openxmlformats.org/officeDocument/2006/relationships/slide" Target="slide4.xml"/><Relationship Id="rId10" Type="http://schemas.openxmlformats.org/officeDocument/2006/relationships/diagramQuickStyle" Target="../diagrams/quickStyle10.xml"/><Relationship Id="rId19" Type="http://schemas.openxmlformats.org/officeDocument/2006/relationships/diagramLayout" Target="../diagrams/layout12.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 Id="rId22" Type="http://schemas.microsoft.com/office/2007/relationships/diagramDrawing" Target="../diagrams/drawing12.xml"/><Relationship Id="rId27" Type="http://schemas.microsoft.com/office/2007/relationships/diagramDrawing" Target="../diagrams/drawing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9.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1.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4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4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4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11"/>
          <p:cNvSpPr txBox="1">
            <a:spLocks noChangeArrowheads="1"/>
          </p:cNvSpPr>
          <p:nvPr/>
        </p:nvSpPr>
        <p:spPr bwMode="auto">
          <a:xfrm>
            <a:off x="3348037" y="466725"/>
            <a:ext cx="2232087" cy="369332"/>
          </a:xfrm>
          <a:prstGeom prst="rect">
            <a:avLst/>
          </a:prstGeom>
          <a:solidFill>
            <a:schemeClr val="accent6">
              <a:lumMod val="60000"/>
              <a:lumOff val="40000"/>
            </a:schemeClr>
          </a:solidFill>
          <a:ln>
            <a:noFill/>
          </a:ln>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r>
              <a:rPr lang="it-IT" b="1" dirty="0"/>
              <a:t>Indicazioni nazionali</a:t>
            </a:r>
          </a:p>
        </p:txBody>
      </p:sp>
      <p:sp>
        <p:nvSpPr>
          <p:cNvPr id="14339" name="CasellaDiTesto 18"/>
          <p:cNvSpPr txBox="1">
            <a:spLocks noChangeArrowheads="1"/>
          </p:cNvSpPr>
          <p:nvPr/>
        </p:nvSpPr>
        <p:spPr bwMode="auto">
          <a:xfrm>
            <a:off x="3348038" y="1187450"/>
            <a:ext cx="2087562" cy="369888"/>
          </a:xfrm>
          <a:prstGeom prst="rect">
            <a:avLst/>
          </a:prstGeom>
          <a:solidFill>
            <a:schemeClr val="accent6">
              <a:lumMod val="60000"/>
              <a:lumOff val="40000"/>
            </a:schemeClr>
          </a:solidFill>
          <a:ln>
            <a:noFill/>
          </a:ln>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b="1" dirty="0"/>
              <a:t>T</a:t>
            </a:r>
            <a:r>
              <a:rPr lang="it-IT" b="1" dirty="0" smtClean="0"/>
              <a:t>rasversalità</a:t>
            </a:r>
            <a:endParaRPr lang="it-IT" b="1" dirty="0"/>
          </a:p>
        </p:txBody>
      </p:sp>
      <p:sp>
        <p:nvSpPr>
          <p:cNvPr id="14340" name="CasellaDiTesto 19"/>
          <p:cNvSpPr txBox="1">
            <a:spLocks noChangeArrowheads="1"/>
          </p:cNvSpPr>
          <p:nvPr/>
        </p:nvSpPr>
        <p:spPr bwMode="auto">
          <a:xfrm>
            <a:off x="3348037" y="1916113"/>
            <a:ext cx="2136981" cy="923330"/>
          </a:xfrm>
          <a:prstGeom prst="rect">
            <a:avLst/>
          </a:prstGeom>
          <a:solidFill>
            <a:schemeClr val="accent6">
              <a:lumMod val="60000"/>
              <a:lumOff val="40000"/>
            </a:schemeClr>
          </a:solidFill>
          <a:ln>
            <a:noFill/>
          </a:ln>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b="1" dirty="0"/>
              <a:t>Ambiente di </a:t>
            </a:r>
            <a:r>
              <a:rPr lang="it-IT" b="1" dirty="0" smtClean="0"/>
              <a:t>apprendimento</a:t>
            </a:r>
          </a:p>
          <a:p>
            <a:pPr algn="ctr"/>
            <a:endParaRPr lang="it-IT" b="1" dirty="0"/>
          </a:p>
        </p:txBody>
      </p:sp>
      <p:sp>
        <p:nvSpPr>
          <p:cNvPr id="14341" name="CasellaDiTesto 20"/>
          <p:cNvSpPr txBox="1">
            <a:spLocks noChangeArrowheads="1"/>
          </p:cNvSpPr>
          <p:nvPr/>
        </p:nvSpPr>
        <p:spPr bwMode="auto">
          <a:xfrm>
            <a:off x="5796136" y="1918133"/>
            <a:ext cx="2952328" cy="923330"/>
          </a:xfrm>
          <a:prstGeom prst="rect">
            <a:avLst/>
          </a:prstGeom>
          <a:solidFill>
            <a:schemeClr val="accent6">
              <a:lumMod val="60000"/>
              <a:lumOff val="40000"/>
            </a:schemeClr>
          </a:solidFill>
          <a:ln>
            <a:noFill/>
          </a:ln>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b="1" dirty="0"/>
              <a:t>Didattica </a:t>
            </a:r>
            <a:endParaRPr lang="it-IT" b="1" dirty="0" smtClean="0"/>
          </a:p>
          <a:p>
            <a:pPr algn="ctr"/>
            <a:r>
              <a:rPr lang="it-IT" b="1" dirty="0" smtClean="0"/>
              <a:t>Discipline</a:t>
            </a:r>
          </a:p>
          <a:p>
            <a:pPr algn="ctr"/>
            <a:endParaRPr lang="it-IT" b="1" dirty="0"/>
          </a:p>
        </p:txBody>
      </p:sp>
      <p:sp>
        <p:nvSpPr>
          <p:cNvPr id="22" name="CasellaDiTesto 21"/>
          <p:cNvSpPr txBox="1"/>
          <p:nvPr/>
        </p:nvSpPr>
        <p:spPr>
          <a:xfrm>
            <a:off x="107505" y="1918133"/>
            <a:ext cx="3024335" cy="861774"/>
          </a:xfrm>
          <a:prstGeom prst="rect">
            <a:avLst/>
          </a:prstGeom>
          <a:solidFill>
            <a:schemeClr val="accent6">
              <a:lumMod val="60000"/>
              <a:lumOff val="40000"/>
            </a:schemeClr>
          </a:solidFill>
        </p:spPr>
        <p:txBody>
          <a:bodyPr wrap="square">
            <a:spAutoFit/>
          </a:bodyPr>
          <a:lstStyle/>
          <a:p>
            <a:pPr algn="ctr" fontAlgn="auto">
              <a:spcBef>
                <a:spcPts val="0"/>
              </a:spcBef>
              <a:spcAft>
                <a:spcPts val="0"/>
              </a:spcAft>
              <a:defRPr/>
            </a:pPr>
            <a:r>
              <a:rPr lang="it-IT" b="1" dirty="0">
                <a:latin typeface="+mn-lt"/>
                <a:cs typeface="+mn-cs"/>
              </a:rPr>
              <a:t>Pedagogica</a:t>
            </a:r>
          </a:p>
          <a:p>
            <a:pPr fontAlgn="auto">
              <a:spcBef>
                <a:spcPts val="0"/>
              </a:spcBef>
              <a:spcAft>
                <a:spcPts val="0"/>
              </a:spcAft>
              <a:buFont typeface="Arial" pitchFamily="34" charset="0"/>
              <a:buChar char="•"/>
              <a:defRPr/>
            </a:pPr>
            <a:r>
              <a:rPr lang="it-IT" b="1" dirty="0" smtClean="0">
                <a:latin typeface="+mn-lt"/>
                <a:cs typeface="+mn-cs"/>
              </a:rPr>
              <a:t> </a:t>
            </a:r>
            <a:r>
              <a:rPr lang="it-IT" sz="1400" b="1" dirty="0" smtClean="0">
                <a:latin typeface="+mn-lt"/>
                <a:cs typeface="+mn-cs"/>
              </a:rPr>
              <a:t>Competenze </a:t>
            </a:r>
            <a:r>
              <a:rPr lang="it-IT" sz="1400" b="1" dirty="0">
                <a:latin typeface="+mn-lt"/>
                <a:cs typeface="+mn-cs"/>
              </a:rPr>
              <a:t>chiave di </a:t>
            </a:r>
            <a:r>
              <a:rPr lang="it-IT" sz="1400" b="1" dirty="0" smtClean="0">
                <a:latin typeface="+mn-lt"/>
                <a:cs typeface="+mn-cs"/>
              </a:rPr>
              <a:t>cittadinanza</a:t>
            </a:r>
            <a:endParaRPr lang="it-IT" sz="1400" b="1" dirty="0">
              <a:latin typeface="+mn-lt"/>
              <a:cs typeface="+mn-cs"/>
            </a:endParaRPr>
          </a:p>
          <a:p>
            <a:pPr fontAlgn="auto">
              <a:spcBef>
                <a:spcPts val="0"/>
              </a:spcBef>
              <a:spcAft>
                <a:spcPts val="0"/>
              </a:spcAft>
              <a:buFont typeface="Arial" pitchFamily="34" charset="0"/>
              <a:buChar char="•"/>
              <a:defRPr/>
            </a:pPr>
            <a:r>
              <a:rPr lang="it-IT" sz="1400" b="1" dirty="0" smtClean="0">
                <a:latin typeface="+mn-lt"/>
                <a:cs typeface="+mn-cs"/>
              </a:rPr>
              <a:t> Profilo </a:t>
            </a:r>
            <a:r>
              <a:rPr lang="it-IT" sz="1400" b="1" dirty="0">
                <a:latin typeface="+mn-lt"/>
                <a:cs typeface="+mn-cs"/>
              </a:rPr>
              <a:t>dello studente</a:t>
            </a:r>
          </a:p>
        </p:txBody>
      </p:sp>
      <p:sp>
        <p:nvSpPr>
          <p:cNvPr id="14343" name="CasellaDiTesto 23"/>
          <p:cNvSpPr txBox="1">
            <a:spLocks noChangeArrowheads="1"/>
          </p:cNvSpPr>
          <p:nvPr/>
        </p:nvSpPr>
        <p:spPr bwMode="auto">
          <a:xfrm>
            <a:off x="2987675" y="3059113"/>
            <a:ext cx="2808461" cy="646331"/>
          </a:xfrm>
          <a:prstGeom prst="rect">
            <a:avLst/>
          </a:prstGeom>
          <a:solidFill>
            <a:schemeClr val="accent6">
              <a:lumMod val="50000"/>
            </a:schemeClr>
          </a:solidFill>
          <a:ln>
            <a:noFill/>
          </a:ln>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dirty="0">
                <a:solidFill>
                  <a:schemeClr val="bg1"/>
                </a:solidFill>
                <a:hlinkClick r:id="rId2" action="ppaction://hlinksldjump"/>
              </a:rPr>
              <a:t>Azione </a:t>
            </a:r>
            <a:r>
              <a:rPr lang="it-IT" dirty="0" smtClean="0">
                <a:solidFill>
                  <a:schemeClr val="bg1"/>
                </a:solidFill>
                <a:hlinkClick r:id="rId2" action="ppaction://hlinksldjump"/>
              </a:rPr>
              <a:t>progettuale</a:t>
            </a:r>
            <a:endParaRPr lang="it-IT" dirty="0" smtClean="0">
              <a:solidFill>
                <a:schemeClr val="bg1"/>
              </a:solidFill>
            </a:endParaRPr>
          </a:p>
          <a:p>
            <a:pPr algn="ctr"/>
            <a:endParaRPr lang="it-IT" dirty="0">
              <a:solidFill>
                <a:schemeClr val="bg1"/>
              </a:solidFill>
            </a:endParaRPr>
          </a:p>
        </p:txBody>
      </p:sp>
      <p:sp>
        <p:nvSpPr>
          <p:cNvPr id="14344" name="CasellaDiTesto 24"/>
          <p:cNvSpPr txBox="1">
            <a:spLocks noChangeArrowheads="1"/>
          </p:cNvSpPr>
          <p:nvPr/>
        </p:nvSpPr>
        <p:spPr bwMode="auto">
          <a:xfrm>
            <a:off x="3348038" y="4211638"/>
            <a:ext cx="2087562" cy="585787"/>
          </a:xfrm>
          <a:prstGeom prst="rect">
            <a:avLst/>
          </a:prstGeom>
          <a:solidFill>
            <a:schemeClr val="accent6">
              <a:lumMod val="50000"/>
            </a:schemeClr>
          </a:solidFill>
          <a:ln>
            <a:noFill/>
          </a:ln>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sz="1600" b="1" dirty="0">
                <a:solidFill>
                  <a:schemeClr val="bg1"/>
                </a:solidFill>
              </a:rPr>
              <a:t>Ampliamento offerta formativa</a:t>
            </a:r>
          </a:p>
        </p:txBody>
      </p:sp>
      <p:sp>
        <p:nvSpPr>
          <p:cNvPr id="14345" name="CasellaDiTesto 25"/>
          <p:cNvSpPr txBox="1">
            <a:spLocks noChangeArrowheads="1"/>
          </p:cNvSpPr>
          <p:nvPr/>
        </p:nvSpPr>
        <p:spPr bwMode="auto">
          <a:xfrm>
            <a:off x="3348038" y="5178425"/>
            <a:ext cx="2087562" cy="338138"/>
          </a:xfrm>
          <a:prstGeom prst="rect">
            <a:avLst/>
          </a:prstGeom>
          <a:solidFill>
            <a:schemeClr val="accent6">
              <a:lumMod val="50000"/>
            </a:schemeClr>
          </a:solidFill>
          <a:ln>
            <a:noFill/>
          </a:ln>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sz="1600" b="1" dirty="0">
                <a:solidFill>
                  <a:schemeClr val="bg1"/>
                </a:solidFill>
              </a:rPr>
              <a:t>Risorse del territorio</a:t>
            </a:r>
          </a:p>
        </p:txBody>
      </p:sp>
      <p:sp>
        <p:nvSpPr>
          <p:cNvPr id="27" name="CasellaDiTesto 26"/>
          <p:cNvSpPr txBox="1"/>
          <p:nvPr/>
        </p:nvSpPr>
        <p:spPr>
          <a:xfrm>
            <a:off x="3348038" y="5791549"/>
            <a:ext cx="2448098" cy="954107"/>
          </a:xfrm>
          <a:prstGeom prst="rect">
            <a:avLst/>
          </a:prstGeom>
          <a:solidFill>
            <a:schemeClr val="accent6">
              <a:lumMod val="50000"/>
            </a:schemeClr>
          </a:solidFill>
          <a:scene3d>
            <a:camera prst="isometricOffAxis1Right"/>
            <a:lightRig rig="threePt" dir="t"/>
          </a:scene3d>
        </p:spPr>
        <p:txBody>
          <a:bodyPr wrap="square">
            <a:spAutoFit/>
          </a:bodyPr>
          <a:lstStyle/>
          <a:p>
            <a:pPr algn="ctr" fontAlgn="auto">
              <a:spcBef>
                <a:spcPts val="0"/>
              </a:spcBef>
              <a:spcAft>
                <a:spcPts val="0"/>
              </a:spcAft>
              <a:defRPr/>
            </a:pPr>
            <a:r>
              <a:rPr lang="it-IT" sz="2800" b="1" dirty="0">
                <a:solidFill>
                  <a:schemeClr val="bg1"/>
                </a:solidFill>
                <a:latin typeface="+mn-lt"/>
                <a:cs typeface="+mn-cs"/>
              </a:rPr>
              <a:t>SUCCESSO FORMATIVO</a:t>
            </a:r>
          </a:p>
        </p:txBody>
      </p:sp>
      <p:sp>
        <p:nvSpPr>
          <p:cNvPr id="14347" name="CasellaDiTesto 27"/>
          <p:cNvSpPr txBox="1">
            <a:spLocks noChangeArrowheads="1"/>
          </p:cNvSpPr>
          <p:nvPr/>
        </p:nvSpPr>
        <p:spPr bwMode="auto">
          <a:xfrm>
            <a:off x="539749" y="3810794"/>
            <a:ext cx="2087563" cy="339725"/>
          </a:xfrm>
          <a:prstGeom prst="rect">
            <a:avLst/>
          </a:prstGeom>
          <a:solidFill>
            <a:schemeClr val="accent6">
              <a:lumMod val="50000"/>
            </a:schemeClr>
          </a:solidFill>
          <a:ln>
            <a:noFill/>
          </a:ln>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sz="1600" b="1" dirty="0">
                <a:solidFill>
                  <a:schemeClr val="bg1"/>
                </a:solidFill>
              </a:rPr>
              <a:t>GESTIONE POF</a:t>
            </a:r>
          </a:p>
        </p:txBody>
      </p:sp>
      <p:sp>
        <p:nvSpPr>
          <p:cNvPr id="14348" name="CasellaDiTesto 28"/>
          <p:cNvSpPr txBox="1">
            <a:spLocks noChangeArrowheads="1"/>
          </p:cNvSpPr>
          <p:nvPr/>
        </p:nvSpPr>
        <p:spPr bwMode="auto">
          <a:xfrm>
            <a:off x="539750" y="4367213"/>
            <a:ext cx="2087563" cy="1077912"/>
          </a:xfrm>
          <a:prstGeom prst="rect">
            <a:avLst/>
          </a:prstGeom>
          <a:solidFill>
            <a:schemeClr val="accent6">
              <a:lumMod val="50000"/>
            </a:schemeClr>
          </a:solidFill>
          <a:ln>
            <a:noFill/>
          </a:ln>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sz="1600" b="1" dirty="0">
                <a:solidFill>
                  <a:schemeClr val="bg1"/>
                </a:solidFill>
              </a:rPr>
              <a:t>CONTINUITA’ ORIENTAMENTO</a:t>
            </a:r>
          </a:p>
          <a:p>
            <a:pPr algn="ctr"/>
            <a:r>
              <a:rPr lang="it-IT" sz="1600" b="1" dirty="0">
                <a:solidFill>
                  <a:schemeClr val="bg1"/>
                </a:solidFill>
              </a:rPr>
              <a:t>INTEGRAZIONE INCLUSIONE</a:t>
            </a:r>
          </a:p>
        </p:txBody>
      </p:sp>
      <p:sp>
        <p:nvSpPr>
          <p:cNvPr id="14349" name="CasellaDiTesto 29"/>
          <p:cNvSpPr txBox="1">
            <a:spLocks noChangeArrowheads="1"/>
          </p:cNvSpPr>
          <p:nvPr/>
        </p:nvSpPr>
        <p:spPr bwMode="auto">
          <a:xfrm>
            <a:off x="6373018" y="3582988"/>
            <a:ext cx="2087563" cy="922337"/>
          </a:xfrm>
          <a:prstGeom prst="rect">
            <a:avLst/>
          </a:prstGeom>
          <a:solidFill>
            <a:schemeClr val="accent6">
              <a:lumMod val="50000"/>
            </a:schemeClr>
          </a:solidFill>
          <a:ln>
            <a:noFill/>
          </a:ln>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dirty="0">
                <a:solidFill>
                  <a:schemeClr val="bg1"/>
                </a:solidFill>
              </a:rPr>
              <a:t>Autoanalisi di istituto e </a:t>
            </a:r>
            <a:r>
              <a:rPr lang="it-IT" dirty="0">
                <a:solidFill>
                  <a:schemeClr val="bg1"/>
                </a:solidFill>
                <a:hlinkClick r:id="rId3" action="ppaction://hlinksldjump"/>
              </a:rPr>
              <a:t>valutazione</a:t>
            </a:r>
            <a:endParaRPr lang="it-IT" dirty="0">
              <a:solidFill>
                <a:schemeClr val="bg1"/>
              </a:solidFill>
            </a:endParaRPr>
          </a:p>
        </p:txBody>
      </p:sp>
      <p:sp>
        <p:nvSpPr>
          <p:cNvPr id="14350" name="CasellaDiTesto 30"/>
          <p:cNvSpPr txBox="1">
            <a:spLocks noChangeArrowheads="1"/>
          </p:cNvSpPr>
          <p:nvPr/>
        </p:nvSpPr>
        <p:spPr bwMode="auto">
          <a:xfrm>
            <a:off x="6373018" y="4797425"/>
            <a:ext cx="2087563" cy="646112"/>
          </a:xfrm>
          <a:prstGeom prst="rect">
            <a:avLst/>
          </a:prstGeom>
          <a:solidFill>
            <a:schemeClr val="accent6">
              <a:lumMod val="50000"/>
            </a:schemeClr>
          </a:solidFill>
          <a:ln>
            <a:noFill/>
          </a:ln>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r>
              <a:rPr lang="it-IT" dirty="0">
                <a:solidFill>
                  <a:schemeClr val="bg1"/>
                </a:solidFill>
              </a:rPr>
              <a:t>Nuove tecnologie </a:t>
            </a:r>
          </a:p>
          <a:p>
            <a:pPr algn="ctr"/>
            <a:r>
              <a:rPr lang="it-IT" dirty="0">
                <a:solidFill>
                  <a:schemeClr val="bg1"/>
                </a:solidFill>
              </a:rPr>
              <a:t>Viaggi di istruzione</a:t>
            </a:r>
          </a:p>
        </p:txBody>
      </p:sp>
      <p:cxnSp>
        <p:nvCxnSpPr>
          <p:cNvPr id="38" name="Connettore 2 37"/>
          <p:cNvCxnSpPr/>
          <p:nvPr/>
        </p:nvCxnSpPr>
        <p:spPr>
          <a:xfrm flipH="1">
            <a:off x="2627313" y="1557338"/>
            <a:ext cx="720725" cy="2873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a:off x="5435600" y="1557338"/>
            <a:ext cx="936625" cy="3587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a:endCxn id="14343" idx="1"/>
          </p:cNvCxnSpPr>
          <p:nvPr/>
        </p:nvCxnSpPr>
        <p:spPr>
          <a:xfrm>
            <a:off x="1403648" y="2839443"/>
            <a:ext cx="1584027" cy="5428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a:endCxn id="14343" idx="3"/>
          </p:cNvCxnSpPr>
          <p:nvPr/>
        </p:nvCxnSpPr>
        <p:spPr>
          <a:xfrm flipH="1">
            <a:off x="5796136" y="2894804"/>
            <a:ext cx="1206383" cy="4874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2647787" y="4044156"/>
            <a:ext cx="3744912" cy="25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9" name="Connettore 2 58"/>
          <p:cNvCxnSpPr>
            <a:stCxn id="14343" idx="2"/>
            <a:endCxn id="14344" idx="0"/>
          </p:cNvCxnSpPr>
          <p:nvPr/>
        </p:nvCxnSpPr>
        <p:spPr>
          <a:xfrm flipH="1">
            <a:off x="4391819" y="3705444"/>
            <a:ext cx="87" cy="5061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1" name="Connettore 1 60"/>
          <p:cNvCxnSpPr>
            <a:endCxn id="14348" idx="0"/>
          </p:cNvCxnSpPr>
          <p:nvPr/>
        </p:nvCxnSpPr>
        <p:spPr>
          <a:xfrm>
            <a:off x="1583531" y="4150519"/>
            <a:ext cx="1" cy="2166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Connettore 1 62"/>
          <p:cNvCxnSpPr>
            <a:stCxn id="14349" idx="2"/>
            <a:endCxn id="14350" idx="0"/>
          </p:cNvCxnSpPr>
          <p:nvPr/>
        </p:nvCxnSpPr>
        <p:spPr>
          <a:xfrm>
            <a:off x="7416800" y="4505325"/>
            <a:ext cx="0" cy="292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5" name="Connettore 1 64"/>
          <p:cNvCxnSpPr>
            <a:stCxn id="14344" idx="2"/>
            <a:endCxn id="14345" idx="0"/>
          </p:cNvCxnSpPr>
          <p:nvPr/>
        </p:nvCxnSpPr>
        <p:spPr>
          <a:xfrm>
            <a:off x="4392613" y="4797425"/>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Connettore 4 66"/>
          <p:cNvCxnSpPr>
            <a:stCxn id="14344" idx="3"/>
            <a:endCxn id="14350" idx="1"/>
          </p:cNvCxnSpPr>
          <p:nvPr/>
        </p:nvCxnSpPr>
        <p:spPr>
          <a:xfrm>
            <a:off x="5435600" y="4504532"/>
            <a:ext cx="937418" cy="615949"/>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69" name="Connettore 4 68"/>
          <p:cNvCxnSpPr>
            <a:stCxn id="14344" idx="1"/>
            <a:endCxn id="14348" idx="3"/>
          </p:cNvCxnSpPr>
          <p:nvPr/>
        </p:nvCxnSpPr>
        <p:spPr>
          <a:xfrm rot="10800000" flipV="1">
            <a:off x="2627313" y="4505325"/>
            <a:ext cx="720725" cy="401638"/>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71" name="Connettore 1 70"/>
          <p:cNvCxnSpPr>
            <a:stCxn id="14345" idx="2"/>
            <a:endCxn id="27" idx="0"/>
          </p:cNvCxnSpPr>
          <p:nvPr/>
        </p:nvCxnSpPr>
        <p:spPr>
          <a:xfrm>
            <a:off x="4391819" y="5516563"/>
            <a:ext cx="180268" cy="27498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Forma 77"/>
          <p:cNvCxnSpPr>
            <a:stCxn id="14350" idx="2"/>
            <a:endCxn id="27" idx="3"/>
          </p:cNvCxnSpPr>
          <p:nvPr/>
        </p:nvCxnSpPr>
        <p:spPr>
          <a:xfrm rot="5400000">
            <a:off x="6193935" y="5045738"/>
            <a:ext cx="825066" cy="1620664"/>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0" name="Forma 79"/>
          <p:cNvCxnSpPr>
            <a:stCxn id="14348" idx="2"/>
            <a:endCxn id="27" idx="1"/>
          </p:cNvCxnSpPr>
          <p:nvPr/>
        </p:nvCxnSpPr>
        <p:spPr>
          <a:xfrm rot="16200000" flipH="1">
            <a:off x="2054046" y="4974611"/>
            <a:ext cx="823478" cy="1764506"/>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539750" y="34185"/>
            <a:ext cx="7651967" cy="400110"/>
          </a:xfrm>
          <a:prstGeom prst="rect">
            <a:avLst/>
          </a:prstGeom>
          <a:noFill/>
        </p:spPr>
        <p:txBody>
          <a:bodyPr wrap="none" lIns="91440" tIns="45720" rIns="91440" bIns="45720">
            <a:spAutoFit/>
          </a:bodyPr>
          <a:lstStyle/>
          <a:p>
            <a:pPr algn="ctr"/>
            <a:r>
              <a:rPr lang="it-IT"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Dalle indicazioni nazionali al successo formativo</a:t>
            </a:r>
            <a:endParaRPr lang="it-IT"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54" name="Connettore 1 53"/>
          <p:cNvCxnSpPr/>
          <p:nvPr/>
        </p:nvCxnSpPr>
        <p:spPr>
          <a:xfrm>
            <a:off x="4324891" y="806450"/>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4324891" y="1537133"/>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aborazione 3"/>
          <p:cNvSpPr/>
          <p:nvPr/>
        </p:nvSpPr>
        <p:spPr>
          <a:xfrm>
            <a:off x="611560" y="620688"/>
            <a:ext cx="7632848" cy="1368152"/>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it-IT">
              <a:solidFill>
                <a:prstClr val="black"/>
              </a:solidFill>
            </a:endParaRPr>
          </a:p>
        </p:txBody>
      </p:sp>
      <p:sp>
        <p:nvSpPr>
          <p:cNvPr id="5" name="Rettangolo 4"/>
          <p:cNvSpPr/>
          <p:nvPr/>
        </p:nvSpPr>
        <p:spPr>
          <a:xfrm>
            <a:off x="1713123" y="1044930"/>
            <a:ext cx="604736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it-IT" sz="4000" b="1" cap="all" dirty="0" smtClean="0">
                <a:ln w="0">
                  <a:solidFill>
                    <a:prstClr val="white"/>
                  </a:solidFill>
                </a:ln>
                <a:solidFill>
                  <a:prstClr val="white"/>
                </a:solidFill>
                <a:effectLst>
                  <a:reflection blurRad="12700" stA="50000" endPos="50000" dist="5000" dir="5400000" sy="-100000" rotWithShape="0"/>
                </a:effectLst>
                <a:latin typeface="Calibri"/>
                <a:cs typeface="+mn-cs"/>
              </a:rPr>
              <a:t>COMPETENZE TRASVERSALI</a:t>
            </a:r>
            <a:endParaRPr lang="it-IT" sz="4000" b="1" cap="all" dirty="0">
              <a:ln w="0">
                <a:solidFill>
                  <a:prstClr val="white"/>
                </a:solidFill>
              </a:ln>
              <a:solidFill>
                <a:prstClr val="white"/>
              </a:solidFill>
              <a:effectLst>
                <a:reflection blurRad="12700" stA="50000" endPos="50000" dist="5000" dir="5400000" sy="-100000" rotWithShape="0"/>
              </a:effectLst>
              <a:latin typeface="Calibri"/>
              <a:cs typeface="+mn-cs"/>
            </a:endParaRPr>
          </a:p>
        </p:txBody>
      </p:sp>
      <p:sp>
        <p:nvSpPr>
          <p:cNvPr id="6" name="Titolo 5"/>
          <p:cNvSpPr>
            <a:spLocks noGrp="1"/>
          </p:cNvSpPr>
          <p:nvPr>
            <p:ph type="ctrTitle"/>
          </p:nvPr>
        </p:nvSpPr>
        <p:spPr>
          <a:xfrm>
            <a:off x="611560" y="2708920"/>
            <a:ext cx="7632848" cy="1512168"/>
          </a:xfrm>
        </p:spPr>
        <p:txBody>
          <a:bodyPr>
            <a:noAutofit/>
          </a:bodyPr>
          <a:lstStyle/>
          <a:p>
            <a:pPr algn="just"/>
            <a:r>
              <a:rPr lang="it-IT" sz="2800" i="1" dirty="0"/>
              <a:t>Non sono riferibili direttamente ad una specifica disciplina ma rappresentano la base per lo sviluppo di qualsiasi altra competenza, pertanto presuppongono un continuo scambio di risorse e competenze tra i docenti che operano nelle sezioni e classi in parallelo</a:t>
            </a:r>
            <a:r>
              <a:rPr lang="it-IT" sz="2800" i="1" dirty="0" smtClean="0"/>
              <a:t>.  </a:t>
            </a:r>
            <a:endParaRPr lang="it-IT" sz="2800" dirty="0"/>
          </a:p>
        </p:txBody>
      </p:sp>
    </p:spTree>
    <p:extLst>
      <p:ext uri="{BB962C8B-B14F-4D97-AF65-F5344CB8AC3E}">
        <p14:creationId xmlns:p14="http://schemas.microsoft.com/office/powerpoint/2010/main" val="6084908"/>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193152876"/>
              </p:ext>
            </p:extLst>
          </p:nvPr>
        </p:nvGraphicFramePr>
        <p:xfrm>
          <a:off x="251520" y="188640"/>
          <a:ext cx="8352928" cy="6384061"/>
        </p:xfrm>
        <a:graphic>
          <a:graphicData uri="http://schemas.openxmlformats.org/drawingml/2006/table">
            <a:tbl>
              <a:tblPr firstRow="1" bandRow="1">
                <a:tableStyleId>{5C22544A-7EE6-4342-B048-85BDC9FD1C3A}</a:tableStyleId>
              </a:tblPr>
              <a:tblGrid>
                <a:gridCol w="2448272"/>
                <a:gridCol w="2160240"/>
                <a:gridCol w="2016224"/>
                <a:gridCol w="1728192"/>
              </a:tblGrid>
              <a:tr h="747083">
                <a:tc>
                  <a:txBody>
                    <a:bodyPr/>
                    <a:lstStyle/>
                    <a:p>
                      <a:r>
                        <a:rPr lang="it-IT" dirty="0" smtClean="0"/>
                        <a:t>Competenze trasversali</a:t>
                      </a:r>
                    </a:p>
                    <a:p>
                      <a:r>
                        <a:rPr lang="it-IT" dirty="0" smtClean="0"/>
                        <a:t>Competenze di cittadinanza</a:t>
                      </a:r>
                      <a:endParaRPr lang="it-IT" dirty="0"/>
                    </a:p>
                  </a:txBody>
                  <a:tcPr>
                    <a:noFill/>
                  </a:tcPr>
                </a:tc>
                <a:tc gridSpan="3">
                  <a:txBody>
                    <a:bodyPr/>
                    <a:lstStyle/>
                    <a:p>
                      <a:r>
                        <a:rPr lang="it-IT" sz="2400" dirty="0" smtClean="0"/>
                        <a:t>Descrittori per ordine di scuola </a:t>
                      </a:r>
                    </a:p>
                    <a:p>
                      <a:endParaRPr lang="it-IT" dirty="0"/>
                    </a:p>
                  </a:txBody>
                  <a:tcPr/>
                </a:tc>
                <a:tc hMerge="1">
                  <a:txBody>
                    <a:bodyPr/>
                    <a:lstStyle/>
                    <a:p>
                      <a:endParaRPr lang="it-IT"/>
                    </a:p>
                  </a:txBody>
                  <a:tcPr/>
                </a:tc>
                <a:tc hMerge="1">
                  <a:txBody>
                    <a:bodyPr/>
                    <a:lstStyle/>
                    <a:p>
                      <a:endParaRPr lang="it-IT"/>
                    </a:p>
                  </a:txBody>
                  <a:tcPr/>
                </a:tc>
              </a:tr>
              <a:tr h="747083">
                <a:tc>
                  <a:txBody>
                    <a:bodyPr/>
                    <a:lstStyle/>
                    <a:p>
                      <a:r>
                        <a:rPr lang="it-IT" sz="2400" b="1" dirty="0" smtClean="0">
                          <a:solidFill>
                            <a:schemeClr val="bg1"/>
                          </a:solidFill>
                        </a:rPr>
                        <a:t>Competenze trasversali</a:t>
                      </a:r>
                    </a:p>
                    <a:p>
                      <a:r>
                        <a:rPr lang="it-IT" sz="2400" b="1" dirty="0" smtClean="0">
                          <a:solidFill>
                            <a:schemeClr val="bg1"/>
                          </a:solidFill>
                        </a:rPr>
                        <a:t>Competenze di cittadinanza</a:t>
                      </a:r>
                      <a:endParaRPr lang="it-IT" sz="2400" b="1" dirty="0">
                        <a:solidFill>
                          <a:schemeClr val="bg1"/>
                        </a:solidFill>
                      </a:endParaRPr>
                    </a:p>
                  </a:txBody>
                  <a:tcPr>
                    <a:solidFill>
                      <a:schemeClr val="accent1">
                        <a:lumMod val="75000"/>
                      </a:schemeClr>
                    </a:solidFill>
                  </a:tcPr>
                </a:tc>
                <a:tc>
                  <a:txBody>
                    <a:bodyPr/>
                    <a:lstStyle/>
                    <a:p>
                      <a:r>
                        <a:rPr lang="it-IT" dirty="0" smtClean="0"/>
                        <a:t>Scuola infanzia</a:t>
                      </a:r>
                      <a:endParaRPr lang="it-IT" dirty="0"/>
                    </a:p>
                  </a:txBody>
                  <a:tcPr/>
                </a:tc>
                <a:tc>
                  <a:txBody>
                    <a:bodyPr/>
                    <a:lstStyle/>
                    <a:p>
                      <a:r>
                        <a:rPr lang="it-IT" dirty="0" smtClean="0"/>
                        <a:t>Scuola </a:t>
                      </a:r>
                    </a:p>
                    <a:p>
                      <a:r>
                        <a:rPr lang="it-IT" dirty="0" smtClean="0"/>
                        <a:t>primaria</a:t>
                      </a:r>
                      <a:endParaRPr lang="it-IT" dirty="0"/>
                    </a:p>
                  </a:txBody>
                  <a:tcPr/>
                </a:tc>
                <a:tc>
                  <a:txBody>
                    <a:bodyPr/>
                    <a:lstStyle/>
                    <a:p>
                      <a:r>
                        <a:rPr lang="it-IT" dirty="0" smtClean="0"/>
                        <a:t>Scuola</a:t>
                      </a:r>
                      <a:r>
                        <a:rPr lang="it-IT" baseline="0" dirty="0" smtClean="0"/>
                        <a:t> </a:t>
                      </a:r>
                    </a:p>
                    <a:p>
                      <a:r>
                        <a:rPr lang="it-IT" baseline="0" dirty="0" smtClean="0"/>
                        <a:t>secondaria</a:t>
                      </a:r>
                      <a:endParaRPr lang="it-IT" dirty="0"/>
                    </a:p>
                  </a:txBody>
                  <a:tcPr/>
                </a:tc>
              </a:tr>
              <a:tr h="806221">
                <a:tc>
                  <a:txBody>
                    <a:bodyPr/>
                    <a:lstStyle/>
                    <a:p>
                      <a:r>
                        <a:rPr lang="it-IT" sz="1100" b="1" dirty="0" smtClean="0"/>
                        <a:t>IMPARARE AD IMPARARE </a:t>
                      </a:r>
                      <a:endParaRPr lang="it-IT" sz="1100" b="1"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i="1" u="none" strike="noStrike" kern="1200" baseline="0" dirty="0" smtClean="0">
                          <a:solidFill>
                            <a:schemeClr val="dk1"/>
                          </a:solidFill>
                          <a:latin typeface="+mj-lt"/>
                          <a:ea typeface="+mn-ea"/>
                          <a:cs typeface="+mn-cs"/>
                        </a:rPr>
                        <a:t>Trasferisce  le  conoscenze in altri contesti 	</a:t>
                      </a:r>
                    </a:p>
                    <a:p>
                      <a:endParaRPr lang="it-IT" sz="1200" i="1" dirty="0">
                        <a:latin typeface="+mj-lt"/>
                      </a:endParaRPr>
                    </a:p>
                  </a:txBody>
                  <a:tcPr>
                    <a:noFill/>
                  </a:tcPr>
                </a:tc>
                <a:tc>
                  <a:txBody>
                    <a:bodyPr/>
                    <a:lstStyle/>
                    <a:p>
                      <a:r>
                        <a:rPr lang="it-IT" sz="1200" i="1" kern="1200" dirty="0" smtClean="0">
                          <a:solidFill>
                            <a:schemeClr val="dk1"/>
                          </a:solidFill>
                          <a:effectLst/>
                          <a:latin typeface="+mj-lt"/>
                          <a:ea typeface="+mn-ea"/>
                          <a:cs typeface="+mn-cs"/>
                        </a:rPr>
                        <a:t>Ha acquisito un proprio metodo di studio e di lavoro</a:t>
                      </a:r>
                      <a:endParaRPr lang="it-IT" sz="1200" i="1" dirty="0">
                        <a:latin typeface="+mj-lt"/>
                      </a:endParaRPr>
                    </a:p>
                  </a:txBody>
                  <a:tcPr>
                    <a:noFill/>
                  </a:tcPr>
                </a:tc>
                <a:tc>
                  <a:txBody>
                    <a:bodyPr/>
                    <a:lstStyle/>
                    <a:p>
                      <a:r>
                        <a:rPr lang="it-IT" sz="1200" i="1" kern="1200" dirty="0" smtClean="0">
                          <a:solidFill>
                            <a:schemeClr val="dk1"/>
                          </a:solidFill>
                          <a:effectLst/>
                          <a:latin typeface="+mj-lt"/>
                          <a:ea typeface="+mn-ea"/>
                          <a:cs typeface="+mn-cs"/>
                        </a:rPr>
                        <a:t>Ha</a:t>
                      </a:r>
                      <a:r>
                        <a:rPr lang="it-IT" sz="1200" i="1" kern="1200" baseline="0" dirty="0" smtClean="0">
                          <a:solidFill>
                            <a:schemeClr val="dk1"/>
                          </a:solidFill>
                          <a:effectLst/>
                          <a:latin typeface="+mj-lt"/>
                          <a:ea typeface="+mn-ea"/>
                          <a:cs typeface="+mn-cs"/>
                        </a:rPr>
                        <a:t> acquisito</a:t>
                      </a:r>
                      <a:r>
                        <a:rPr lang="it-IT" sz="1200" i="1" kern="1200" dirty="0" smtClean="0">
                          <a:solidFill>
                            <a:schemeClr val="dk1"/>
                          </a:solidFill>
                          <a:effectLst/>
                          <a:latin typeface="+mj-lt"/>
                          <a:ea typeface="+mn-ea"/>
                          <a:cs typeface="+mn-cs"/>
                        </a:rPr>
                        <a:t> un proprio metodo di studio e di lavoro</a:t>
                      </a:r>
                      <a:endParaRPr lang="it-IT" sz="1200" i="1" dirty="0">
                        <a:latin typeface="+mj-lt"/>
                      </a:endParaRPr>
                    </a:p>
                  </a:txBody>
                  <a:tcPr>
                    <a:noFill/>
                  </a:tcPr>
                </a:tc>
              </a:tr>
              <a:tr h="747083">
                <a:tc>
                  <a:txBody>
                    <a:bodyPr/>
                    <a:lstStyle/>
                    <a:p>
                      <a:r>
                        <a:rPr lang="it-IT" sz="1200" b="1" dirty="0" smtClean="0"/>
                        <a:t>PROGETTARE</a:t>
                      </a:r>
                      <a:endParaRPr lang="it-IT" sz="1200" b="1" dirty="0"/>
                    </a:p>
                  </a:txBody>
                  <a:tcPr>
                    <a:solidFill>
                      <a:schemeClr val="tx2">
                        <a:lumMod val="20000"/>
                        <a:lumOff val="80000"/>
                      </a:schemeClr>
                    </a:solidFill>
                  </a:tcPr>
                </a:tc>
                <a:tc>
                  <a:txBody>
                    <a:bodyPr/>
                    <a:lstStyle/>
                    <a:p>
                      <a:r>
                        <a:rPr lang="it-IT" sz="1200" i="1" dirty="0" smtClean="0">
                          <a:latin typeface="+mj-lt"/>
                        </a:rPr>
                        <a:t>Utilizza</a:t>
                      </a:r>
                      <a:r>
                        <a:rPr lang="it-IT" sz="1200" i="1" baseline="0" dirty="0" smtClean="0">
                          <a:latin typeface="+mj-lt"/>
                        </a:rPr>
                        <a:t> </a:t>
                      </a:r>
                      <a:r>
                        <a:rPr lang="it-IT" sz="1200" i="1" dirty="0" smtClean="0">
                          <a:latin typeface="+mj-lt"/>
                        </a:rPr>
                        <a:t>simboli e tabelle identifica in un’esperienza la situazione problematica formula ipotesi e la verifica </a:t>
                      </a:r>
                    </a:p>
                    <a:p>
                      <a:endParaRPr lang="it-IT" sz="1200" i="1" dirty="0">
                        <a:latin typeface="+mj-lt"/>
                      </a:endParaRPr>
                    </a:p>
                  </a:txBody>
                  <a:tcPr>
                    <a:solidFill>
                      <a:schemeClr val="tx2">
                        <a:lumMod val="20000"/>
                        <a:lumOff val="80000"/>
                      </a:schemeClr>
                    </a:solidFill>
                  </a:tcPr>
                </a:tc>
                <a:tc>
                  <a:txBody>
                    <a:bodyPr/>
                    <a:lstStyle/>
                    <a:p>
                      <a:r>
                        <a:rPr lang="it-IT" sz="1200" i="1" dirty="0" smtClean="0">
                          <a:effectLst/>
                          <a:latin typeface="+mj-lt"/>
                          <a:ea typeface="Times New Roman"/>
                        </a:rPr>
                        <a:t>Utilizza e organizza le conoscenze in modo creativo per ipotizzare e realizzare un progetto</a:t>
                      </a:r>
                      <a:endParaRPr lang="it-IT" sz="1200" i="1" dirty="0">
                        <a:latin typeface="+mj-lt"/>
                      </a:endParaRPr>
                    </a:p>
                  </a:txBody>
                  <a:tcPr>
                    <a:solidFill>
                      <a:schemeClr val="tx2">
                        <a:lumMod val="20000"/>
                        <a:lumOff val="80000"/>
                      </a:schemeClr>
                    </a:solidFill>
                  </a:tcPr>
                </a:tc>
                <a:tc>
                  <a:txBody>
                    <a:bodyPr/>
                    <a:lstStyle/>
                    <a:p>
                      <a:r>
                        <a:rPr lang="it-IT" sz="1200" i="1" dirty="0" smtClean="0">
                          <a:effectLst/>
                          <a:latin typeface="+mj-lt"/>
                          <a:ea typeface="Times New Roman"/>
                        </a:rPr>
                        <a:t>Utilizza e organizza le conoscenze in modo creativo per ipotizzare e realizzare un progetto</a:t>
                      </a:r>
                      <a:endParaRPr lang="it-IT" sz="1200" i="1" dirty="0">
                        <a:latin typeface="+mj-lt"/>
                      </a:endParaRPr>
                    </a:p>
                  </a:txBody>
                  <a:tcPr>
                    <a:solidFill>
                      <a:schemeClr val="tx2">
                        <a:lumMod val="20000"/>
                        <a:lumOff val="80000"/>
                      </a:schemeClr>
                    </a:solidFill>
                  </a:tcPr>
                </a:tc>
              </a:tr>
              <a:tr h="747083">
                <a:tc>
                  <a:txBody>
                    <a:bodyPr/>
                    <a:lstStyle/>
                    <a:p>
                      <a:r>
                        <a:rPr lang="it-IT" sz="1200" b="1" dirty="0" smtClean="0"/>
                        <a:t>COMUNICARE</a:t>
                      </a:r>
                      <a:endParaRPr lang="it-IT" sz="1200" b="1" dirty="0"/>
                    </a:p>
                  </a:txBody>
                  <a:tcPr>
                    <a:noFill/>
                  </a:tcPr>
                </a:tc>
                <a:tc>
                  <a:txBody>
                    <a:bodyPr/>
                    <a:lstStyle/>
                    <a:p>
                      <a:r>
                        <a:rPr lang="it-IT" sz="1200" i="1" dirty="0" smtClean="0">
                          <a:latin typeface="+mj-lt"/>
                        </a:rPr>
                        <a:t>Rispetta i tempi e i  ruoli della comunicazione</a:t>
                      </a:r>
                      <a:r>
                        <a:rPr lang="it-IT" sz="1200" i="1" baseline="0" dirty="0" smtClean="0">
                          <a:latin typeface="+mj-lt"/>
                        </a:rPr>
                        <a:t> </a:t>
                      </a:r>
                      <a:endParaRPr lang="it-IT" sz="1200" i="1" dirty="0" smtClean="0">
                        <a:latin typeface="+mj-lt"/>
                      </a:endParaRPr>
                    </a:p>
                    <a:p>
                      <a:r>
                        <a:rPr lang="it-IT" sz="1200" i="1" dirty="0" smtClean="0">
                          <a:latin typeface="+mj-lt"/>
                        </a:rPr>
                        <a:t>Si esprime utilizzando un lessico appropriato al contesto e all’età. </a:t>
                      </a:r>
                    </a:p>
                    <a:p>
                      <a:r>
                        <a:rPr lang="it-IT" sz="1200" i="1" dirty="0" smtClean="0">
                          <a:latin typeface="+mj-lt"/>
                        </a:rPr>
                        <a:t>Ricostruisce e rielabora il significato globale di un testo . Integra più informazioni e concetti, formula inferenze complesse , utilizza le diverse tipologie di linguaggio</a:t>
                      </a:r>
                      <a:endParaRPr lang="it-IT" sz="1200" i="1" dirty="0">
                        <a:latin typeface="+mj-lt"/>
                      </a:endParaRPr>
                    </a:p>
                  </a:txBody>
                  <a:tcPr>
                    <a:noFill/>
                  </a:tcPr>
                </a:tc>
                <a:tc>
                  <a:txBody>
                    <a:bodyPr/>
                    <a:lstStyle/>
                    <a:p>
                      <a:r>
                        <a:rPr lang="it-IT" sz="1200" i="1" dirty="0" smtClean="0">
                          <a:effectLst/>
                          <a:latin typeface="+mj-lt"/>
                          <a:ea typeface="Times New Roman"/>
                        </a:rPr>
                        <a:t>Padroneggia i linguaggi indispensabili per gestire l’intenzione comunicativa- verbale e non- in vari contesti</a:t>
                      </a:r>
                      <a:endParaRPr lang="it-IT" sz="1200" i="1" dirty="0">
                        <a:latin typeface="+mj-lt"/>
                      </a:endParaRPr>
                    </a:p>
                  </a:txBody>
                  <a:tcPr>
                    <a:noFill/>
                  </a:tcPr>
                </a:tc>
                <a:tc>
                  <a:txBody>
                    <a:bodyPr/>
                    <a:lstStyle/>
                    <a:p>
                      <a:r>
                        <a:rPr lang="it-IT" sz="1200" i="1" dirty="0" smtClean="0">
                          <a:effectLst/>
                          <a:latin typeface="+mj-lt"/>
                          <a:ea typeface="Times New Roman"/>
                        </a:rPr>
                        <a:t>Padroneggia i linguaggi indispensabili per gestire l’intenzione comunicativa- verbale e non- in vari contesti</a:t>
                      </a:r>
                      <a:endParaRPr lang="it-IT" sz="1200" i="1" dirty="0">
                        <a:latin typeface="+mj-lt"/>
                      </a:endParaRPr>
                    </a:p>
                  </a:txBody>
                  <a:tcPr>
                    <a:noFill/>
                  </a:tcPr>
                </a:tc>
              </a:tr>
            </a:tbl>
          </a:graphicData>
        </a:graphic>
      </p:graphicFrame>
    </p:spTree>
    <p:extLst>
      <p:ext uri="{BB962C8B-B14F-4D97-AF65-F5344CB8AC3E}">
        <p14:creationId xmlns:p14="http://schemas.microsoft.com/office/powerpoint/2010/main" val="44016979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975769895"/>
              </p:ext>
            </p:extLst>
          </p:nvPr>
        </p:nvGraphicFramePr>
        <p:xfrm>
          <a:off x="251520" y="404664"/>
          <a:ext cx="8568952" cy="6126480"/>
        </p:xfrm>
        <a:graphic>
          <a:graphicData uri="http://schemas.openxmlformats.org/drawingml/2006/table">
            <a:tbl>
              <a:tblPr firstRow="1" bandRow="1">
                <a:tableStyleId>{5C22544A-7EE6-4342-B048-85BDC9FD1C3A}</a:tableStyleId>
              </a:tblPr>
              <a:tblGrid>
                <a:gridCol w="2088232"/>
                <a:gridCol w="1944216"/>
                <a:gridCol w="2376264"/>
                <a:gridCol w="2160240"/>
              </a:tblGrid>
              <a:tr h="747083">
                <a:tc>
                  <a:txBody>
                    <a:bodyPr/>
                    <a:lstStyle/>
                    <a:p>
                      <a:r>
                        <a:rPr lang="it-IT" sz="1200" b="1" dirty="0" smtClean="0">
                          <a:solidFill>
                            <a:schemeClr val="tx1"/>
                          </a:solidFill>
                        </a:rPr>
                        <a:t>COLLABORARE E PARTECIPARE</a:t>
                      </a:r>
                      <a:endParaRPr lang="it-IT" sz="1200" b="1" dirty="0">
                        <a:solidFill>
                          <a:schemeClr val="tx1"/>
                        </a:solidFill>
                      </a:endParaRPr>
                    </a:p>
                  </a:txBody>
                  <a:tcPr>
                    <a:solidFill>
                      <a:schemeClr val="tx2">
                        <a:lumMod val="20000"/>
                        <a:lumOff val="80000"/>
                      </a:schemeClr>
                    </a:solidFill>
                  </a:tcPr>
                </a:tc>
                <a:tc>
                  <a:txBody>
                    <a:bodyPr/>
                    <a:lstStyle/>
                    <a:p>
                      <a:r>
                        <a:rPr lang="it-IT" sz="1200" b="0" i="1" kern="1200" dirty="0" smtClean="0">
                          <a:solidFill>
                            <a:schemeClr val="tx1"/>
                          </a:solidFill>
                          <a:effectLst/>
                          <a:latin typeface="+mj-lt"/>
                          <a:ea typeface="+mn-ea"/>
                          <a:cs typeface="+mn-cs"/>
                        </a:rPr>
                        <a:t>Sa interagire nel gruppo, nel rispetto dei diritti degli altri e dei diversi punti di vista, contribuendo all’apprendimento comune e  alla condivisione del lavoro.</a:t>
                      </a:r>
                      <a:endParaRPr lang="it-IT" sz="1200" b="0" i="1" dirty="0">
                        <a:solidFill>
                          <a:schemeClr val="tx1"/>
                        </a:solidFill>
                        <a:latin typeface="+mj-lt"/>
                      </a:endParaRPr>
                    </a:p>
                  </a:txBody>
                  <a:tcPr>
                    <a:solidFill>
                      <a:schemeClr val="tx2">
                        <a:lumMod val="20000"/>
                        <a:lumOff val="80000"/>
                      </a:schemeClr>
                    </a:solidFill>
                  </a:tcPr>
                </a:tc>
                <a:tc>
                  <a:txBody>
                    <a:bodyPr/>
                    <a:lstStyle/>
                    <a:p>
                      <a:r>
                        <a:rPr lang="it-IT" sz="1200" b="0" i="1" dirty="0" smtClean="0">
                          <a:solidFill>
                            <a:schemeClr val="tx1"/>
                          </a:solidFill>
                          <a:effectLst/>
                          <a:latin typeface="+mj-lt"/>
                          <a:ea typeface="Times New Roman"/>
                        </a:rPr>
                        <a:t>Sa  interagire nel gruppo, nel rispetto dei diritti degli altri e dei diversi punti di vista, contribuendo all’apprendimento comune e  alla condivisione del lavoro.</a:t>
                      </a:r>
                      <a:endParaRPr lang="it-IT" sz="1200" b="0" i="1" dirty="0">
                        <a:solidFill>
                          <a:schemeClr val="tx1"/>
                        </a:solidFill>
                        <a:latin typeface="+mj-lt"/>
                      </a:endParaRPr>
                    </a:p>
                  </a:txBody>
                  <a:tcPr>
                    <a:solidFill>
                      <a:schemeClr val="tx2">
                        <a:lumMod val="20000"/>
                        <a:lumOff val="80000"/>
                      </a:schemeClr>
                    </a:solidFill>
                  </a:tcPr>
                </a:tc>
                <a:tc>
                  <a:txBody>
                    <a:bodyPr/>
                    <a:lstStyle/>
                    <a:p>
                      <a:r>
                        <a:rPr lang="it-IT" sz="1200" b="0" i="1" dirty="0" smtClean="0">
                          <a:solidFill>
                            <a:schemeClr val="tx1"/>
                          </a:solidFill>
                          <a:effectLst/>
                          <a:latin typeface="+mj-lt"/>
                          <a:ea typeface="Times New Roman"/>
                        </a:rPr>
                        <a:t>Sa  interagire nel gruppo, nel rispetto dei diritti degli altri e dei diversi punti di vista, contribuendo all’apprendimento comune e  alla condivisione del lavoro.</a:t>
                      </a:r>
                      <a:endParaRPr lang="it-IT" sz="1200" b="0" i="1" dirty="0">
                        <a:solidFill>
                          <a:schemeClr val="tx1"/>
                        </a:solidFill>
                        <a:latin typeface="+mj-lt"/>
                      </a:endParaRPr>
                    </a:p>
                  </a:txBody>
                  <a:tcPr>
                    <a:solidFill>
                      <a:schemeClr val="tx2">
                        <a:lumMod val="20000"/>
                        <a:lumOff val="80000"/>
                      </a:schemeClr>
                    </a:solidFill>
                  </a:tcPr>
                </a:tc>
              </a:tr>
              <a:tr h="747083">
                <a:tc>
                  <a:txBody>
                    <a:bodyPr/>
                    <a:lstStyle/>
                    <a:p>
                      <a:r>
                        <a:rPr lang="it-IT" sz="1200" b="1" dirty="0" smtClean="0"/>
                        <a:t>AGIRE IN MODO AUTONOMO E RESPONSABILE</a:t>
                      </a:r>
                      <a:endParaRPr lang="it-IT" sz="1200" b="1" dirty="0"/>
                    </a:p>
                  </a:txBody>
                  <a:tcPr>
                    <a:noFill/>
                  </a:tcPr>
                </a:tc>
                <a:tc>
                  <a:txBody>
                    <a:bodyPr/>
                    <a:lstStyle/>
                    <a:p>
                      <a:r>
                        <a:rPr lang="it-IT" sz="1200" b="0" i="1" dirty="0" smtClean="0">
                          <a:latin typeface="+mj-lt"/>
                        </a:rPr>
                        <a:t>Adegua il proprio comportamento nei diversi ambienti scolastici e nei diversi momenti della giornata. </a:t>
                      </a:r>
                    </a:p>
                    <a:p>
                      <a:r>
                        <a:rPr lang="it-IT" sz="1200" b="0" i="1" dirty="0" smtClean="0">
                          <a:latin typeface="+mj-lt"/>
                        </a:rPr>
                        <a:t>Conosce</a:t>
                      </a:r>
                      <a:r>
                        <a:rPr lang="it-IT" sz="1200" b="0" i="1" baseline="0" dirty="0" smtClean="0">
                          <a:latin typeface="+mj-lt"/>
                        </a:rPr>
                        <a:t> e rispetta le regole della convivenza civile. Comprende e accetta ‘altro nella sua diversità</a:t>
                      </a:r>
                      <a:endParaRPr lang="it-IT" sz="1200" b="0" i="1" dirty="0">
                        <a:latin typeface="+mj-lt"/>
                      </a:endParaRPr>
                    </a:p>
                  </a:txBody>
                  <a:tcPr>
                    <a:noFill/>
                  </a:tcPr>
                </a:tc>
                <a:tc>
                  <a:txBody>
                    <a:bodyPr/>
                    <a:lstStyle/>
                    <a:p>
                      <a:r>
                        <a:rPr lang="it-IT" sz="1200" b="0" i="1" dirty="0" smtClean="0">
                          <a:effectLst/>
                          <a:latin typeface="+mj-lt"/>
                          <a:ea typeface="Times New Roman"/>
                        </a:rPr>
                        <a:t>Pensa  ed agisce in modo autonomo e interdipendente, sviluppando comportamenti di responsabilità sociale</a:t>
                      </a:r>
                      <a:endParaRPr lang="it-IT" sz="1200" b="0" i="1" dirty="0">
                        <a:latin typeface="+mj-lt"/>
                      </a:endParaRPr>
                    </a:p>
                  </a:txBody>
                  <a:tcPr>
                    <a:noFill/>
                  </a:tcPr>
                </a:tc>
                <a:tc>
                  <a:txBody>
                    <a:bodyPr/>
                    <a:lstStyle/>
                    <a:p>
                      <a:r>
                        <a:rPr lang="it-IT" sz="1200" b="0" i="1" dirty="0" smtClean="0">
                          <a:effectLst/>
                          <a:latin typeface="+mj-lt"/>
                          <a:ea typeface="Times New Roman"/>
                        </a:rPr>
                        <a:t>Pensa  ed agisce in modo autonomo e interdipendente, sviluppando comportamenti di responsabilità sociale</a:t>
                      </a:r>
                      <a:endParaRPr lang="it-IT" sz="1200" b="0" i="1" dirty="0">
                        <a:latin typeface="+mj-lt"/>
                      </a:endParaRPr>
                    </a:p>
                  </a:txBody>
                  <a:tcPr>
                    <a:noFill/>
                  </a:tcPr>
                </a:tc>
              </a:tr>
              <a:tr h="747083">
                <a:tc>
                  <a:txBody>
                    <a:bodyPr/>
                    <a:lstStyle/>
                    <a:p>
                      <a:r>
                        <a:rPr lang="it-IT" sz="1200" b="1" dirty="0" smtClean="0"/>
                        <a:t>RISOLVERE</a:t>
                      </a:r>
                      <a:r>
                        <a:rPr lang="it-IT" sz="1200" b="1" baseline="0" dirty="0" smtClean="0"/>
                        <a:t> PROBLEMI</a:t>
                      </a:r>
                      <a:endParaRPr lang="it-IT" sz="1200" b="1" dirty="0"/>
                    </a:p>
                  </a:txBody>
                  <a:tcPr/>
                </a:tc>
                <a:tc>
                  <a:txBody>
                    <a:bodyPr/>
                    <a:lstStyle/>
                    <a:p>
                      <a:r>
                        <a:rPr lang="it-IT" sz="1200" b="0" i="1" dirty="0" smtClean="0">
                          <a:latin typeface="+mj-lt"/>
                        </a:rPr>
                        <a:t>Mette</a:t>
                      </a:r>
                      <a:r>
                        <a:rPr lang="it-IT" sz="1200" b="0" i="1" baseline="0" dirty="0" smtClean="0">
                          <a:latin typeface="+mj-lt"/>
                        </a:rPr>
                        <a:t> in atto strategie di </a:t>
                      </a:r>
                      <a:r>
                        <a:rPr lang="it-IT" sz="1200" b="0" i="1" baseline="0" dirty="0" err="1" smtClean="0">
                          <a:latin typeface="+mj-lt"/>
                        </a:rPr>
                        <a:t>problem</a:t>
                      </a:r>
                      <a:r>
                        <a:rPr lang="it-IT" sz="1200" b="0" i="1" baseline="0" dirty="0" smtClean="0">
                          <a:latin typeface="+mj-lt"/>
                        </a:rPr>
                        <a:t> </a:t>
                      </a:r>
                      <a:r>
                        <a:rPr lang="it-IT" sz="1200" b="0" i="1" baseline="0" dirty="0" err="1" smtClean="0">
                          <a:latin typeface="+mj-lt"/>
                        </a:rPr>
                        <a:t>solving</a:t>
                      </a:r>
                      <a:endParaRPr lang="it-IT" sz="1200" b="0" i="1" dirty="0">
                        <a:latin typeface="+mj-lt"/>
                      </a:endParaRPr>
                    </a:p>
                  </a:txBody>
                  <a:tcPr/>
                </a:tc>
                <a:tc>
                  <a:txBody>
                    <a:bodyPr/>
                    <a:lstStyle/>
                    <a:p>
                      <a:r>
                        <a:rPr lang="it-IT" sz="1200" b="0" i="1" dirty="0" smtClean="0">
                          <a:effectLst/>
                          <a:latin typeface="+mj-lt"/>
                          <a:ea typeface="Times New Roman"/>
                        </a:rPr>
                        <a:t>Costruisce e verifica ipotesi, individua le fonti e le risorse adeguate, raccogliendo e valutando dati, proponendo soluzioni, utilizzando secondo il tipo di problema, contenuti e metodi delle diverse discipline</a:t>
                      </a:r>
                      <a:endParaRPr lang="it-IT" sz="1200" b="0" i="1" dirty="0">
                        <a:latin typeface="+mj-lt"/>
                      </a:endParaRPr>
                    </a:p>
                  </a:txBody>
                  <a:tcPr/>
                </a:tc>
                <a:tc>
                  <a:txBody>
                    <a:bodyPr/>
                    <a:lstStyle/>
                    <a:p>
                      <a:r>
                        <a:rPr lang="it-IT" sz="1200" b="0" i="1" dirty="0" smtClean="0">
                          <a:effectLst/>
                          <a:latin typeface="+mj-lt"/>
                          <a:ea typeface="Times New Roman"/>
                        </a:rPr>
                        <a:t>Costruisce  e verifica ipotesi, individua le fonti e le risorse adeguate, raccogliendo e valutando dati, proponendo soluzioni, utilizzando secondo il tipo di problema, contenuti e metodi delle diverse discipline</a:t>
                      </a:r>
                      <a:endParaRPr lang="it-IT" sz="1200" b="0" i="1" dirty="0">
                        <a:latin typeface="+mj-lt"/>
                      </a:endParaRPr>
                    </a:p>
                  </a:txBody>
                  <a:tcPr/>
                </a:tc>
              </a:tr>
              <a:tr h="747083">
                <a:tc>
                  <a:txBody>
                    <a:bodyPr/>
                    <a:lstStyle/>
                    <a:p>
                      <a:r>
                        <a:rPr lang="it-IT" sz="1200" b="1" dirty="0" smtClean="0"/>
                        <a:t>INDIVIDUARE COLLEGAMENTI E RELAZIONI</a:t>
                      </a:r>
                      <a:endParaRPr lang="it-IT" sz="1200" b="1" dirty="0"/>
                    </a:p>
                  </a:txBody>
                  <a:tcPr>
                    <a:noFill/>
                  </a:tcPr>
                </a:tc>
                <a:tc>
                  <a:txBody>
                    <a:bodyPr/>
                    <a:lstStyle/>
                    <a:p>
                      <a:r>
                        <a:rPr lang="it-IT" sz="1200" b="0" i="1" dirty="0" smtClean="0">
                          <a:latin typeface="+mj-lt"/>
                        </a:rPr>
                        <a:t>Effettua corrispondenze</a:t>
                      </a:r>
                      <a:r>
                        <a:rPr lang="it-IT" sz="1200" b="0" i="1" baseline="0" dirty="0" smtClean="0">
                          <a:latin typeface="+mj-lt"/>
                        </a:rPr>
                        <a:t> e raggruppamenti, coglie relazioni. </a:t>
                      </a:r>
                    </a:p>
                    <a:p>
                      <a:r>
                        <a:rPr lang="it-IT" sz="1200" b="0" i="1" baseline="0" dirty="0" smtClean="0">
                          <a:latin typeface="+mj-lt"/>
                        </a:rPr>
                        <a:t>Si orienta nel tempo e nello spazio </a:t>
                      </a:r>
                    </a:p>
                  </a:txBody>
                  <a:tcPr>
                    <a:noFill/>
                  </a:tcPr>
                </a:tc>
                <a:tc>
                  <a:txBody>
                    <a:bodyPr/>
                    <a:lstStyle/>
                    <a:p>
                      <a:r>
                        <a:rPr lang="it-IT" sz="1200" i="1" dirty="0" smtClean="0">
                          <a:effectLst/>
                          <a:latin typeface="+mj-lt"/>
                          <a:ea typeface="Times New Roman"/>
                        </a:rPr>
                        <a:t>Possiede gli strumenti che permettono di affrontare la complessità del vivere nella società globale del nostro tempo</a:t>
                      </a:r>
                      <a:endParaRPr lang="it-IT" sz="1200" b="0" i="1" dirty="0">
                        <a:latin typeface="+mj-lt"/>
                      </a:endParaRPr>
                    </a:p>
                  </a:txBody>
                  <a:tcPr>
                    <a:noFill/>
                  </a:tcPr>
                </a:tc>
                <a:tc>
                  <a:txBody>
                    <a:bodyPr/>
                    <a:lstStyle/>
                    <a:p>
                      <a:r>
                        <a:rPr lang="it-IT" sz="1200" i="1" dirty="0" smtClean="0">
                          <a:effectLst/>
                          <a:latin typeface="+mj-lt"/>
                          <a:ea typeface="Times New Roman"/>
                        </a:rPr>
                        <a:t>Possiede </a:t>
                      </a:r>
                      <a:r>
                        <a:rPr lang="it-IT" sz="1200" i="1" dirty="0" err="1" smtClean="0">
                          <a:effectLst/>
                          <a:latin typeface="+mj-lt"/>
                          <a:ea typeface="Times New Roman"/>
                        </a:rPr>
                        <a:t>glistrumenti</a:t>
                      </a:r>
                      <a:r>
                        <a:rPr lang="it-IT" sz="1200" i="1" dirty="0" smtClean="0">
                          <a:effectLst/>
                          <a:latin typeface="+mj-lt"/>
                          <a:ea typeface="Times New Roman"/>
                        </a:rPr>
                        <a:t> che permettono di affrontare la complessità del vivere nella società globale del nostro tempo</a:t>
                      </a:r>
                      <a:endParaRPr lang="it-IT" sz="1200" b="0" i="1" dirty="0">
                        <a:latin typeface="+mj-lt"/>
                      </a:endParaRPr>
                    </a:p>
                  </a:txBody>
                  <a:tcPr>
                    <a:noFill/>
                  </a:tcPr>
                </a:tc>
              </a:tr>
              <a:tr h="747083">
                <a:tc>
                  <a:txBody>
                    <a:bodyPr/>
                    <a:lstStyle/>
                    <a:p>
                      <a:r>
                        <a:rPr lang="it-IT" sz="1200" b="1" dirty="0" smtClean="0"/>
                        <a:t>ACQUISIRE ED INTERPRETARE INFORMAZIONI</a:t>
                      </a:r>
                      <a:endParaRPr lang="it-IT" sz="1200" b="1" dirty="0"/>
                    </a:p>
                  </a:txBody>
                  <a:tcPr/>
                </a:tc>
                <a:tc>
                  <a:txBody>
                    <a:bodyPr/>
                    <a:lstStyle/>
                    <a:p>
                      <a:r>
                        <a:rPr lang="it-IT" sz="1200" b="0" i="1" baseline="0" dirty="0" smtClean="0">
                          <a:latin typeface="+mj-lt"/>
                        </a:rPr>
                        <a:t>Recepisce ed interpreta criticamente l’informazione ricevuta, individuando collegamenti e relazioni</a:t>
                      </a:r>
                    </a:p>
                  </a:txBody>
                  <a:tcPr/>
                </a:tc>
                <a:tc>
                  <a:txBody>
                    <a:bodyPr/>
                    <a:lstStyle/>
                    <a:p>
                      <a:r>
                        <a:rPr lang="it-IT" sz="1200" i="1" dirty="0" smtClean="0">
                          <a:effectLst/>
                          <a:latin typeface="+mj-lt"/>
                          <a:ea typeface="Times New Roman"/>
                        </a:rPr>
                        <a:t>Recepisce  ed interpreta criticamente l’informazione ricevuta</a:t>
                      </a:r>
                      <a:endParaRPr lang="it-IT" sz="1200" b="0" i="1" dirty="0">
                        <a:latin typeface="+mj-lt"/>
                      </a:endParaRPr>
                    </a:p>
                  </a:txBody>
                  <a:tcPr/>
                </a:tc>
                <a:tc>
                  <a:txBody>
                    <a:bodyPr/>
                    <a:lstStyle/>
                    <a:p>
                      <a:r>
                        <a:rPr lang="it-IT" sz="1200" i="1" smtClean="0">
                          <a:effectLst/>
                          <a:latin typeface="+mj-lt"/>
                          <a:ea typeface="Times New Roman"/>
                        </a:rPr>
                        <a:t>Recepisce  </a:t>
                      </a:r>
                      <a:r>
                        <a:rPr lang="it-IT" sz="1200" i="1" dirty="0" smtClean="0">
                          <a:effectLst/>
                          <a:latin typeface="+mj-lt"/>
                          <a:ea typeface="Times New Roman"/>
                        </a:rPr>
                        <a:t>ed interpreta criticamente l’informazione ricevuta</a:t>
                      </a:r>
                      <a:endParaRPr lang="it-IT" sz="1200" b="0" i="1" dirty="0">
                        <a:latin typeface="+mj-lt"/>
                      </a:endParaRPr>
                    </a:p>
                  </a:txBody>
                  <a:tcPr/>
                </a:tc>
              </a:tr>
            </a:tbl>
          </a:graphicData>
        </a:graphic>
      </p:graphicFrame>
    </p:spTree>
    <p:extLst>
      <p:ext uri="{BB962C8B-B14F-4D97-AF65-F5344CB8AC3E}">
        <p14:creationId xmlns:p14="http://schemas.microsoft.com/office/powerpoint/2010/main" val="3081685167"/>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a 15"/>
          <p:cNvGraphicFramePr/>
          <p:nvPr>
            <p:extLst>
              <p:ext uri="{D42A27DB-BD31-4B8C-83A1-F6EECF244321}">
                <p14:modId xmlns:p14="http://schemas.microsoft.com/office/powerpoint/2010/main" val="3032790112"/>
              </p:ext>
            </p:extLst>
          </p:nvPr>
        </p:nvGraphicFramePr>
        <p:xfrm>
          <a:off x="755576" y="1916832"/>
          <a:ext cx="727280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ttangolo 16"/>
          <p:cNvSpPr/>
          <p:nvPr/>
        </p:nvSpPr>
        <p:spPr>
          <a:xfrm>
            <a:off x="0" y="188640"/>
            <a:ext cx="91440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it-IT" sz="4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cs typeface="+mn-cs"/>
              </a:rPr>
              <a:t>Documenti</a:t>
            </a:r>
          </a:p>
          <a:p>
            <a:pPr algn="ctr" fontAlgn="auto">
              <a:spcBef>
                <a:spcPts val="0"/>
              </a:spcBef>
              <a:spcAft>
                <a:spcPts val="0"/>
              </a:spcAft>
            </a:pPr>
            <a:r>
              <a:rPr lang="it-IT" sz="40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cs typeface="+mn-cs"/>
                <a:hlinkClick r:id="rId7" action="ppaction://hlinksldjump"/>
              </a:rPr>
              <a:t>CERTIFICAZIONE  DELLE COMPETENZE</a:t>
            </a:r>
            <a:endParaRPr lang="it-IT" sz="40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cs typeface="+mn-cs"/>
            </a:endParaRPr>
          </a:p>
        </p:txBody>
      </p:sp>
      <p:sp>
        <p:nvSpPr>
          <p:cNvPr id="18" name="Rettangolo 17"/>
          <p:cNvSpPr/>
          <p:nvPr/>
        </p:nvSpPr>
        <p:spPr>
          <a:xfrm>
            <a:off x="1691680" y="5301208"/>
            <a:ext cx="1757724" cy="5232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pPr>
            <a:r>
              <a:rPr lang="it-IT" sz="2800" b="1" spc="150" dirty="0" smtClean="0">
                <a:ln w="11430"/>
                <a:solidFill>
                  <a:srgbClr val="FF99FF"/>
                </a:solidFill>
                <a:effectLst>
                  <a:outerShdw blurRad="25400" algn="tl" rotWithShape="0">
                    <a:srgbClr val="000000">
                      <a:alpha val="43000"/>
                    </a:srgbClr>
                  </a:outerShdw>
                </a:effectLst>
                <a:latin typeface="Calibri"/>
                <a:cs typeface="+mn-cs"/>
                <a:hlinkClick r:id="rId8" action="ppaction://hlinksldjump" tooltip="certificazione delle competenze scuola infanzia"/>
              </a:rPr>
              <a:t>INFANZIA</a:t>
            </a:r>
            <a:endParaRPr lang="it-IT" sz="2800" b="1" spc="150" dirty="0">
              <a:ln w="11430"/>
              <a:solidFill>
                <a:srgbClr val="FF99FF"/>
              </a:solidFill>
              <a:effectLst>
                <a:outerShdw blurRad="25400" algn="tl" rotWithShape="0">
                  <a:srgbClr val="000000">
                    <a:alpha val="43000"/>
                  </a:srgbClr>
                </a:outerShdw>
              </a:effectLst>
              <a:latin typeface="Calibri"/>
              <a:cs typeface="+mn-cs"/>
            </a:endParaRPr>
          </a:p>
        </p:txBody>
      </p:sp>
    </p:spTree>
    <p:extLst>
      <p:ext uri="{BB962C8B-B14F-4D97-AF65-F5344CB8AC3E}">
        <p14:creationId xmlns:p14="http://schemas.microsoft.com/office/powerpoint/2010/main" val="1216793823"/>
      </p:ext>
    </p:extLst>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3200" dirty="0" smtClean="0">
                <a:solidFill>
                  <a:srgbClr val="00B0F0"/>
                </a:solidFill>
                <a:latin typeface="Calibri" pitchFamily="34" charset="0"/>
                <a:cs typeface="Calibri" pitchFamily="34" charset="0"/>
              </a:rPr>
              <a:t>LA CERTIFICAZIONE </a:t>
            </a:r>
            <a:br>
              <a:rPr lang="it-IT" sz="3200" dirty="0" smtClean="0">
                <a:solidFill>
                  <a:srgbClr val="00B0F0"/>
                </a:solidFill>
                <a:latin typeface="Calibri" pitchFamily="34" charset="0"/>
                <a:cs typeface="Calibri" pitchFamily="34" charset="0"/>
              </a:rPr>
            </a:br>
            <a:r>
              <a:rPr lang="it-IT" sz="3200" dirty="0" smtClean="0">
                <a:solidFill>
                  <a:srgbClr val="00B0F0"/>
                </a:solidFill>
                <a:latin typeface="Calibri" pitchFamily="34" charset="0"/>
                <a:cs typeface="Calibri" pitchFamily="34" charset="0"/>
              </a:rPr>
              <a:t>NON È SOLO QUESTIONE "SCOLASTICA</a:t>
            </a:r>
            <a:r>
              <a:rPr lang="it-IT" sz="3200" dirty="0" smtClean="0">
                <a:solidFill>
                  <a:srgbClr val="0070C0"/>
                </a:solidFill>
                <a:latin typeface="Calibri" pitchFamily="34" charset="0"/>
                <a:cs typeface="Calibri" pitchFamily="34" charset="0"/>
              </a:rPr>
              <a:t>"</a:t>
            </a:r>
            <a:r>
              <a:rPr lang="it-IT" sz="3200" dirty="0" smtClean="0">
                <a:latin typeface="Calibri" pitchFamily="34" charset="0"/>
                <a:cs typeface="Calibri" pitchFamily="34" charset="0"/>
                <a:hlinkClick r:id="rId2" action="ppaction://hlinksldjump"/>
              </a:rPr>
              <a:t> </a:t>
            </a:r>
            <a:endParaRPr lang="it-IT" sz="3200" dirty="0">
              <a:latin typeface="Calibri" pitchFamily="34" charset="0"/>
              <a:cs typeface="Calibri" pitchFamily="34" charset="0"/>
              <a:hlinkClick r:id="rId2" action="ppaction://hlinksldjump"/>
            </a:endParaRPr>
          </a:p>
        </p:txBody>
      </p:sp>
      <p:sp>
        <p:nvSpPr>
          <p:cNvPr id="5" name="Arrotonda singolo angolo rettangolo 4">
            <a:hlinkClick r:id="rId2" action="ppaction://hlinksldjump"/>
          </p:cNvPr>
          <p:cNvSpPr/>
          <p:nvPr/>
        </p:nvSpPr>
        <p:spPr>
          <a:xfrm flipH="1">
            <a:off x="755576" y="2132856"/>
            <a:ext cx="7776864" cy="3816424"/>
          </a:xfrm>
          <a:prstGeom prst="round1Rect">
            <a:avLst/>
          </a:prstGeom>
          <a:gradFill>
            <a:gsLst>
              <a:gs pos="0">
                <a:srgbClr val="92D050"/>
              </a:gs>
              <a:gs pos="80000">
                <a:schemeClr val="accent3">
                  <a:lumMod val="40000"/>
                  <a:lumOff val="60000"/>
                </a:schemeClr>
              </a:gs>
              <a:gs pos="100000">
                <a:schemeClr val="bg1"/>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it-IT" sz="3200" dirty="0" smtClean="0">
                <a:solidFill>
                  <a:srgbClr val="0070C0"/>
                </a:solidFill>
                <a:cs typeface="Calibri" pitchFamily="34" charset="0"/>
              </a:rPr>
              <a:t>La valutazione attesta, erga </a:t>
            </a:r>
            <a:r>
              <a:rPr lang="it-IT" sz="3200" dirty="0" err="1" smtClean="0">
                <a:solidFill>
                  <a:srgbClr val="0070C0"/>
                </a:solidFill>
                <a:cs typeface="Calibri" pitchFamily="34" charset="0"/>
              </a:rPr>
              <a:t>omnes</a:t>
            </a:r>
            <a:r>
              <a:rPr lang="it-IT" sz="3200" dirty="0" smtClean="0">
                <a:solidFill>
                  <a:srgbClr val="0070C0"/>
                </a:solidFill>
                <a:cs typeface="Calibri" pitchFamily="34" charset="0"/>
              </a:rPr>
              <a:t>, gli esiti di un percorso di istruzione (scolastica) o di formazione (professionale). </a:t>
            </a:r>
          </a:p>
          <a:p>
            <a:pPr algn="just" fontAlgn="auto">
              <a:spcBef>
                <a:spcPts val="0"/>
              </a:spcBef>
              <a:spcAft>
                <a:spcPts val="0"/>
              </a:spcAft>
            </a:pPr>
            <a:r>
              <a:rPr lang="it-IT" sz="3200" dirty="0" smtClean="0">
                <a:solidFill>
                  <a:srgbClr val="0070C0"/>
                </a:solidFill>
                <a:cs typeface="Calibri" pitchFamily="34" charset="0"/>
              </a:rPr>
              <a:t> Il valore (legale) del percorso è ben rappresentato dal rilascio del titolo di studio (o della qualifica) al termine di ogni ciclo scolastico (o formativo)</a:t>
            </a:r>
            <a:endParaRPr lang="it-IT" sz="3200" dirty="0">
              <a:solidFill>
                <a:srgbClr val="0070C0"/>
              </a:solidFill>
              <a:cs typeface="Calibri" pitchFamily="34" charset="0"/>
            </a:endParaRPr>
          </a:p>
        </p:txBody>
      </p:sp>
    </p:spTree>
    <p:extLst>
      <p:ext uri="{BB962C8B-B14F-4D97-AF65-F5344CB8AC3E}">
        <p14:creationId xmlns:p14="http://schemas.microsoft.com/office/powerpoint/2010/main" val="8331727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8229600" cy="1143000"/>
          </a:xfrm>
        </p:spPr>
        <p:txBody>
          <a:bodyPr/>
          <a:lstStyle/>
          <a:p>
            <a:pPr algn="ctr"/>
            <a:r>
              <a:rPr lang="it-IT" sz="3200" dirty="0" smtClean="0">
                <a:solidFill>
                  <a:srgbClr val="00B0F0"/>
                </a:solidFill>
                <a:effectLst>
                  <a:outerShdw blurRad="38100" dist="38100" dir="2700000" algn="tl">
                    <a:srgbClr val="000000">
                      <a:alpha val="43137"/>
                    </a:srgbClr>
                  </a:outerShdw>
                </a:effectLst>
                <a:latin typeface="Calibri" pitchFamily="34" charset="0"/>
                <a:cs typeface="Calibri" pitchFamily="34" charset="0"/>
                <a:hlinkClick r:id="rId2" action="ppaction://hlinksldjump"/>
              </a:rPr>
              <a:t>VALORE SOCIALE</a:t>
            </a:r>
            <a:endParaRPr lang="it-IT" sz="3200" dirty="0">
              <a:solidFill>
                <a:srgbClr val="00B0F0"/>
              </a:solidFill>
              <a:effectLst>
                <a:outerShdw blurRad="38100" dist="38100" dir="2700000" algn="tl">
                  <a:srgbClr val="000000">
                    <a:alpha val="43137"/>
                  </a:srgbClr>
                </a:outerShdw>
              </a:effectLst>
              <a:latin typeface="Calibri" pitchFamily="34" charset="0"/>
              <a:cs typeface="Calibri" pitchFamily="34" charset="0"/>
              <a:hlinkClick r:id="rId2" action="ppaction://hlinksldjump"/>
            </a:endParaRPr>
          </a:p>
        </p:txBody>
      </p:sp>
      <p:sp>
        <p:nvSpPr>
          <p:cNvPr id="3" name="Rettangolo 2">
            <a:hlinkClick r:id="rId2" action="ppaction://hlinksldjump"/>
          </p:cNvPr>
          <p:cNvSpPr/>
          <p:nvPr/>
        </p:nvSpPr>
        <p:spPr>
          <a:xfrm>
            <a:off x="539551" y="1268760"/>
            <a:ext cx="3888431" cy="2520280"/>
          </a:xfrm>
          <a:prstGeom prst="rect">
            <a:avLst/>
          </a:prstGeom>
          <a:gradFill>
            <a:gsLst>
              <a:gs pos="0">
                <a:srgbClr val="92D050"/>
              </a:gs>
              <a:gs pos="80000">
                <a:schemeClr val="accent3">
                  <a:lumMod val="40000"/>
                  <a:lumOff val="60000"/>
                </a:schemeClr>
              </a:gs>
              <a:gs pos="100000">
                <a:schemeClr val="bg1"/>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it-IT" sz="2000" dirty="0" smtClean="0">
                <a:solidFill>
                  <a:srgbClr val="0070C0"/>
                </a:solidFill>
                <a:cs typeface="Calibri" pitchFamily="34" charset="0"/>
              </a:rPr>
              <a:t>Esplicitazione di una analitica attestazione di abilità, conoscenze e competenze effettivamente padroneggiate dai soggetti, a prescindere dalle modalità di acquisizione (che possono essere formali, non formali, informali). </a:t>
            </a:r>
            <a:endParaRPr lang="it-IT" sz="2000" dirty="0">
              <a:solidFill>
                <a:srgbClr val="0070C0"/>
              </a:solidFill>
              <a:cs typeface="Calibri" pitchFamily="34" charset="0"/>
            </a:endParaRPr>
          </a:p>
        </p:txBody>
      </p:sp>
      <p:sp>
        <p:nvSpPr>
          <p:cNvPr id="4" name="Rettangolo 3">
            <a:hlinkClick r:id="rId2" action="ppaction://hlinksldjump"/>
          </p:cNvPr>
          <p:cNvSpPr/>
          <p:nvPr/>
        </p:nvSpPr>
        <p:spPr>
          <a:xfrm>
            <a:off x="545660" y="4257092"/>
            <a:ext cx="3882323" cy="2376264"/>
          </a:xfrm>
          <a:prstGeom prst="rect">
            <a:avLst/>
          </a:prstGeom>
          <a:gradFill>
            <a:gsLst>
              <a:gs pos="0">
                <a:srgbClr val="92D050"/>
              </a:gs>
              <a:gs pos="80000">
                <a:schemeClr val="accent3">
                  <a:lumMod val="40000"/>
                  <a:lumOff val="60000"/>
                </a:schemeClr>
              </a:gs>
              <a:gs pos="100000">
                <a:schemeClr val="bg1"/>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it-IT" sz="2000" dirty="0" smtClean="0">
                <a:solidFill>
                  <a:srgbClr val="0070C0"/>
                </a:solidFill>
                <a:cs typeface="Calibri" pitchFamily="34" charset="0"/>
              </a:rPr>
              <a:t>Connessione tra istruzione, lavoro, cittadinanza, welfare, in sintonia con le prospettive europee in materia di educazione permanente, richiamate anche in ripetute Intese in sede di Conferenza Unificata (cfr. Intesa del 20.12.2012).</a:t>
            </a:r>
            <a:endParaRPr lang="it-IT" sz="2000" dirty="0">
              <a:solidFill>
                <a:srgbClr val="0070C0"/>
              </a:solidFill>
              <a:cs typeface="Calibri" pitchFamily="34" charset="0"/>
            </a:endParaRPr>
          </a:p>
        </p:txBody>
      </p:sp>
      <p:pic>
        <p:nvPicPr>
          <p:cNvPr id="1027" name="Picture 3" descr="C:\Users\paolo\Desktop\download.jpg">
            <a:hlinkClick r:id="rId2" action="ppaction://hlinksldjump"/>
          </p:cNvPr>
          <p:cNvPicPr>
            <a:picLocks noChangeAspect="1" noChangeArrowheads="1"/>
          </p:cNvPicPr>
          <p:nvPr/>
        </p:nvPicPr>
        <p:blipFill>
          <a:blip r:embed="rId3" cstate="print"/>
          <a:srcRect/>
          <a:stretch>
            <a:fillRect/>
          </a:stretch>
        </p:blipFill>
        <p:spPr bwMode="auto">
          <a:xfrm>
            <a:off x="4702514" y="1628800"/>
            <a:ext cx="4117958" cy="3240360"/>
          </a:xfrm>
          <a:prstGeom prst="rect">
            <a:avLst/>
          </a:prstGeom>
          <a:noFill/>
        </p:spPr>
      </p:pic>
    </p:spTree>
    <p:extLst>
      <p:ext uri="{BB962C8B-B14F-4D97-AF65-F5344CB8AC3E}">
        <p14:creationId xmlns:p14="http://schemas.microsoft.com/office/powerpoint/2010/main" val="850804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wipe(down)">
                                      <p:cBhvr>
                                        <p:cTn id="22" dur="580">
                                          <p:stCondLst>
                                            <p:cond delay="0"/>
                                          </p:stCondLst>
                                        </p:cTn>
                                        <p:tgtEl>
                                          <p:spTgt spid="1027"/>
                                        </p:tgtEl>
                                      </p:cBhvr>
                                    </p:animEffect>
                                    <p:anim calcmode="lin" valueType="num">
                                      <p:cBhvr>
                                        <p:cTn id="23"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7"/>
                                        </p:tgtEl>
                                      </p:cBhvr>
                                      <p:to x="100000" y="60000"/>
                                    </p:animScale>
                                    <p:animScale>
                                      <p:cBhvr>
                                        <p:cTn id="29" dur="166" decel="50000">
                                          <p:stCondLst>
                                            <p:cond delay="676"/>
                                          </p:stCondLst>
                                        </p:cTn>
                                        <p:tgtEl>
                                          <p:spTgt spid="1027"/>
                                        </p:tgtEl>
                                      </p:cBhvr>
                                      <p:to x="100000" y="100000"/>
                                    </p:animScale>
                                    <p:animScale>
                                      <p:cBhvr>
                                        <p:cTn id="30" dur="26">
                                          <p:stCondLst>
                                            <p:cond delay="1312"/>
                                          </p:stCondLst>
                                        </p:cTn>
                                        <p:tgtEl>
                                          <p:spTgt spid="1027"/>
                                        </p:tgtEl>
                                      </p:cBhvr>
                                      <p:to x="100000" y="80000"/>
                                    </p:animScale>
                                    <p:animScale>
                                      <p:cBhvr>
                                        <p:cTn id="31" dur="166" decel="50000">
                                          <p:stCondLst>
                                            <p:cond delay="1338"/>
                                          </p:stCondLst>
                                        </p:cTn>
                                        <p:tgtEl>
                                          <p:spTgt spid="1027"/>
                                        </p:tgtEl>
                                      </p:cBhvr>
                                      <p:to x="100000" y="100000"/>
                                    </p:animScale>
                                    <p:animScale>
                                      <p:cBhvr>
                                        <p:cTn id="32" dur="26">
                                          <p:stCondLst>
                                            <p:cond delay="1642"/>
                                          </p:stCondLst>
                                        </p:cTn>
                                        <p:tgtEl>
                                          <p:spTgt spid="1027"/>
                                        </p:tgtEl>
                                      </p:cBhvr>
                                      <p:to x="100000" y="90000"/>
                                    </p:animScale>
                                    <p:animScale>
                                      <p:cBhvr>
                                        <p:cTn id="33" dur="166" decel="50000">
                                          <p:stCondLst>
                                            <p:cond delay="1668"/>
                                          </p:stCondLst>
                                        </p:cTn>
                                        <p:tgtEl>
                                          <p:spTgt spid="1027"/>
                                        </p:tgtEl>
                                      </p:cBhvr>
                                      <p:to x="100000" y="100000"/>
                                    </p:animScale>
                                    <p:animScale>
                                      <p:cBhvr>
                                        <p:cTn id="34" dur="26">
                                          <p:stCondLst>
                                            <p:cond delay="1808"/>
                                          </p:stCondLst>
                                        </p:cTn>
                                        <p:tgtEl>
                                          <p:spTgt spid="1027"/>
                                        </p:tgtEl>
                                      </p:cBhvr>
                                      <p:to x="100000" y="95000"/>
                                    </p:animScale>
                                    <p:animScale>
                                      <p:cBhvr>
                                        <p:cTn id="35"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12064"/>
            <a:ext cx="8147248" cy="1044728"/>
          </a:xfrm>
        </p:spPr>
        <p:txBody>
          <a:bodyPr>
            <a:normAutofit fontScale="90000"/>
          </a:bodyPr>
          <a:lstStyle/>
          <a:p>
            <a:pPr algn="ctr"/>
            <a:r>
              <a:rPr lang="it-IT" sz="3200" dirty="0" smtClean="0">
                <a:solidFill>
                  <a:srgbClr val="00B0F0"/>
                </a:solidFill>
                <a:latin typeface="Calibri" pitchFamily="34" charset="0"/>
                <a:cs typeface="Calibri" pitchFamily="34" charset="0"/>
                <a:hlinkClick r:id="rId2" action="ppaction://hlinksldjump"/>
              </a:rPr>
              <a:t>IL SIGNIFICATO DELLA CERTIFICAZIONE </a:t>
            </a:r>
            <a:br>
              <a:rPr lang="it-IT" sz="3200" dirty="0" smtClean="0">
                <a:solidFill>
                  <a:srgbClr val="00B0F0"/>
                </a:solidFill>
                <a:latin typeface="Calibri" pitchFamily="34" charset="0"/>
                <a:cs typeface="Calibri" pitchFamily="34" charset="0"/>
                <a:hlinkClick r:id="rId2" action="ppaction://hlinksldjump"/>
              </a:rPr>
            </a:br>
            <a:r>
              <a:rPr lang="it-IT" sz="3200" dirty="0" smtClean="0">
                <a:solidFill>
                  <a:srgbClr val="00B0F0"/>
                </a:solidFill>
                <a:latin typeface="Calibri" pitchFamily="34" charset="0"/>
                <a:cs typeface="Calibri" pitchFamily="34" charset="0"/>
                <a:hlinkClick r:id="rId2" action="ppaction://hlinksldjump"/>
              </a:rPr>
              <a:t>NEL PRIMO CICLO</a:t>
            </a:r>
            <a:endParaRPr lang="it-IT" sz="3200" dirty="0">
              <a:solidFill>
                <a:srgbClr val="00B0F0"/>
              </a:solidFill>
              <a:latin typeface="Calibri" pitchFamily="34" charset="0"/>
              <a:cs typeface="Calibri" pitchFamily="34" charset="0"/>
              <a:hlinkClick r:id="rId2" action="ppaction://hlinksldjump"/>
            </a:endParaRPr>
          </a:p>
        </p:txBody>
      </p:sp>
      <p:sp>
        <p:nvSpPr>
          <p:cNvPr id="3" name="Fumetto 1 2">
            <a:hlinkClick r:id="rId2" action="ppaction://hlinksldjump"/>
          </p:cNvPr>
          <p:cNvSpPr/>
          <p:nvPr/>
        </p:nvSpPr>
        <p:spPr>
          <a:xfrm>
            <a:off x="683568" y="1844824"/>
            <a:ext cx="7704856" cy="3888432"/>
          </a:xfrm>
          <a:prstGeom prst="wedgeRectCallout">
            <a:avLst>
              <a:gd name="adj1" fmla="val -20656"/>
              <a:gd name="adj2" fmla="val 72981"/>
            </a:avLst>
          </a:prstGeom>
          <a:gradFill>
            <a:gsLst>
              <a:gs pos="0">
                <a:srgbClr val="92D050"/>
              </a:gs>
              <a:gs pos="80000">
                <a:schemeClr val="accent3">
                  <a:lumMod val="40000"/>
                  <a:lumOff val="60000"/>
                </a:schemeClr>
              </a:gs>
              <a:gs pos="100000">
                <a:schemeClr val="bg1"/>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it-IT" sz="2800" dirty="0" smtClean="0">
                <a:solidFill>
                  <a:srgbClr val="0070C0"/>
                </a:solidFill>
                <a:cs typeface="Calibri" pitchFamily="34" charset="0"/>
              </a:rPr>
              <a:t>La certificazione delle competenze assume, nelle scuole del primo ciclo, una prevalente funzione educativa. E’ un’attestazione delle competenze in fase di acquisizione, capace di accompagnare le tappe più significative (quinta classe primaria, terza classe secondaria di I° grado) di un percorso formativo di base che oggi, partendo dall’età di 3 anni si estende fino ai 16 anni</a:t>
            </a:r>
            <a:r>
              <a:rPr lang="it-IT" dirty="0" smtClean="0">
                <a:solidFill>
                  <a:srgbClr val="0070C0"/>
                </a:solidFill>
              </a:rPr>
              <a:t>.</a:t>
            </a:r>
            <a:endParaRPr lang="it-IT" dirty="0">
              <a:solidFill>
                <a:srgbClr val="0070C0"/>
              </a:solidFill>
            </a:endParaRPr>
          </a:p>
        </p:txBody>
      </p:sp>
    </p:spTree>
    <p:extLst>
      <p:ext uri="{BB962C8B-B14F-4D97-AF65-F5344CB8AC3E}">
        <p14:creationId xmlns:p14="http://schemas.microsoft.com/office/powerpoint/2010/main" val="21897398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dirty="0" smtClean="0">
                <a:solidFill>
                  <a:srgbClr val="00B0F0"/>
                </a:solidFill>
                <a:latin typeface="Calibri" pitchFamily="34" charset="0"/>
                <a:cs typeface="Calibri" pitchFamily="34" charset="0"/>
                <a:hlinkClick r:id="rId2" action="ppaction://hlinksldjump"/>
              </a:rPr>
              <a:t>LA CERTIFICAZIONE </a:t>
            </a:r>
            <a:br>
              <a:rPr lang="it-IT" sz="3200" dirty="0" smtClean="0">
                <a:solidFill>
                  <a:srgbClr val="00B0F0"/>
                </a:solidFill>
                <a:latin typeface="Calibri" pitchFamily="34" charset="0"/>
                <a:cs typeface="Calibri" pitchFamily="34" charset="0"/>
                <a:hlinkClick r:id="rId2" action="ppaction://hlinksldjump"/>
              </a:rPr>
            </a:br>
            <a:r>
              <a:rPr lang="it-IT" sz="3200" dirty="0" smtClean="0">
                <a:solidFill>
                  <a:srgbClr val="00B0F0"/>
                </a:solidFill>
                <a:latin typeface="Calibri" pitchFamily="34" charset="0"/>
                <a:cs typeface="Calibri" pitchFamily="34" charset="0"/>
                <a:hlinkClick r:id="rId2" action="ppaction://hlinksldjump"/>
              </a:rPr>
              <a:t>NON È SOSTITUTIVA DELLA VALUTAZIONE         </a:t>
            </a:r>
            <a:endParaRPr lang="it-IT" sz="3200" dirty="0">
              <a:solidFill>
                <a:srgbClr val="00B0F0"/>
              </a:solidFill>
              <a:latin typeface="Calibri" pitchFamily="34" charset="0"/>
              <a:cs typeface="Calibri" pitchFamily="34" charset="0"/>
              <a:hlinkClick r:id="rId2" action="ppaction://hlinksldjump"/>
            </a:endParaRPr>
          </a:p>
        </p:txBody>
      </p:sp>
      <p:graphicFrame>
        <p:nvGraphicFramePr>
          <p:cNvPr id="9" name="Diagramma 8"/>
          <p:cNvGraphicFramePr/>
          <p:nvPr>
            <p:extLst>
              <p:ext uri="{D42A27DB-BD31-4B8C-83A1-F6EECF244321}">
                <p14:modId xmlns:p14="http://schemas.microsoft.com/office/powerpoint/2010/main" val="1544238748"/>
              </p:ext>
            </p:extLst>
          </p:nvPr>
        </p:nvGraphicFramePr>
        <p:xfrm>
          <a:off x="1524000" y="1916832"/>
          <a:ext cx="6096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3157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TRASVERSALITÀ E DISCIPLINE </a:t>
            </a:r>
            <a:endParaRPr lang="it-IT" dirty="0">
              <a:solidFill>
                <a:srgbClr val="00B0F0"/>
              </a:solidFill>
            </a:endParaRPr>
          </a:p>
        </p:txBody>
      </p:sp>
      <p:sp>
        <p:nvSpPr>
          <p:cNvPr id="3" name="Rettangolo 2"/>
          <p:cNvSpPr/>
          <p:nvPr/>
        </p:nvSpPr>
        <p:spPr>
          <a:xfrm>
            <a:off x="683568" y="1412776"/>
            <a:ext cx="4608512" cy="2376264"/>
          </a:xfrm>
          <a:prstGeom prst="rect">
            <a:avLst/>
          </a:prstGeom>
          <a:gradFill>
            <a:gsLst>
              <a:gs pos="0">
                <a:schemeClr val="bg1"/>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Bef>
                <a:spcPts val="0"/>
              </a:spcBef>
              <a:spcAft>
                <a:spcPts val="0"/>
              </a:spcAft>
            </a:pPr>
            <a:r>
              <a:rPr lang="it-IT" sz="2400" b="1" dirty="0" smtClean="0">
                <a:solidFill>
                  <a:srgbClr val="0070C0"/>
                </a:solidFill>
              </a:rPr>
              <a:t>Trasversalità: </a:t>
            </a:r>
            <a:r>
              <a:rPr lang="it-IT" sz="2400" dirty="0" smtClean="0">
                <a:solidFill>
                  <a:srgbClr val="0070C0"/>
                </a:solidFill>
              </a:rPr>
              <a:t>presentazione di indicatori di competenza in ottica trasversale, con due livelli di sviluppo (classe quinta primaria, classe terza secondaria I grado</a:t>
            </a:r>
            <a:r>
              <a:rPr lang="it-IT" dirty="0" smtClean="0">
                <a:solidFill>
                  <a:srgbClr val="0070C0"/>
                </a:solidFill>
              </a:rPr>
              <a:t>)</a:t>
            </a:r>
            <a:endParaRPr lang="it-IT" dirty="0">
              <a:solidFill>
                <a:srgbClr val="0070C0"/>
              </a:solidFill>
            </a:endParaRPr>
          </a:p>
        </p:txBody>
      </p:sp>
      <p:sp>
        <p:nvSpPr>
          <p:cNvPr id="4" name="Rettangolo 3"/>
          <p:cNvSpPr/>
          <p:nvPr/>
        </p:nvSpPr>
        <p:spPr>
          <a:xfrm>
            <a:off x="2081188" y="4005064"/>
            <a:ext cx="4464496" cy="2304256"/>
          </a:xfrm>
          <a:prstGeom prst="rect">
            <a:avLst/>
          </a:prstGeom>
          <a:gradFill>
            <a:gsLst>
              <a:gs pos="0">
                <a:schemeClr val="bg1"/>
              </a:gs>
              <a:gs pos="100000">
                <a:srgbClr val="92D05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t-IT" sz="2400" b="1" dirty="0" smtClean="0">
                <a:solidFill>
                  <a:srgbClr val="0070C0"/>
                </a:solidFill>
              </a:rPr>
              <a:t>Discipline</a:t>
            </a:r>
            <a:r>
              <a:rPr lang="it-IT" sz="2400" dirty="0" smtClean="0">
                <a:solidFill>
                  <a:srgbClr val="0070C0"/>
                </a:solidFill>
              </a:rPr>
              <a:t>: connessione con tutte le discipline del curricolo, evidenziando però l'apporto specifico di più discipline alla costruzione di ogni competenza</a:t>
            </a:r>
            <a:endParaRPr lang="it-IT" sz="2400" dirty="0">
              <a:solidFill>
                <a:srgbClr val="0070C0"/>
              </a:solidFill>
            </a:endParaRPr>
          </a:p>
        </p:txBody>
      </p:sp>
      <p:sp>
        <p:nvSpPr>
          <p:cNvPr id="5" name="Freccia circolare a sinistra 4">
            <a:hlinkClick r:id="rId2" action="ppaction://hlinksldjump"/>
          </p:cNvPr>
          <p:cNvSpPr/>
          <p:nvPr/>
        </p:nvSpPr>
        <p:spPr>
          <a:xfrm>
            <a:off x="7812360" y="6021288"/>
            <a:ext cx="936104" cy="8367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26040672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action="ppaction://hlinksldjump"/>
          </p:cNvPr>
          <p:cNvPicPr>
            <a:picLocks noChangeAspect="1" noChangeArrowheads="1"/>
          </p:cNvPicPr>
          <p:nvPr/>
        </p:nvPicPr>
        <p:blipFill>
          <a:blip r:embed="rId3" cstate="print"/>
          <a:srcRect t="3051" r="2303" b="6770"/>
          <a:stretch>
            <a:fillRect/>
          </a:stretch>
        </p:blipFill>
        <p:spPr bwMode="auto">
          <a:xfrm>
            <a:off x="2157039" y="0"/>
            <a:ext cx="5251293" cy="68580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26757" y="2780345"/>
            <a:ext cx="2919149" cy="1446550"/>
          </a:xfrm>
          <a:prstGeom prst="rect">
            <a:avLst/>
          </a:prstGeom>
          <a:solidFill>
            <a:schemeClr val="tx2">
              <a:lumMod val="75000"/>
            </a:schemeClr>
          </a:solidFill>
          <a:ln>
            <a:noFill/>
          </a:ln>
          <a:effectLst>
            <a:outerShdw blurRad="225425" dist="50800" dir="5220000" algn="ctr">
              <a:srgbClr val="000000">
                <a:alpha val="33000"/>
              </a:srgbClr>
            </a:outerShdw>
          </a:effectLst>
          <a:scene3d>
            <a:camera prst="perspectiveFront" fov="3300000">
              <a:rot lat="0" lon="0" rev="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fontAlgn="auto">
              <a:spcBef>
                <a:spcPts val="0"/>
              </a:spcBef>
              <a:spcAft>
                <a:spcPts val="0"/>
              </a:spcAft>
              <a:defRPr/>
            </a:pPr>
            <a:r>
              <a:rPr lang="it-IT" sz="4400" dirty="0">
                <a:solidFill>
                  <a:schemeClr val="bg1"/>
                </a:solidFill>
                <a:latin typeface="+mn-lt"/>
                <a:cs typeface="+mn-cs"/>
              </a:rPr>
              <a:t>APPRENDO </a:t>
            </a:r>
            <a:r>
              <a:rPr lang="it-IT" sz="4400" dirty="0" err="1">
                <a:solidFill>
                  <a:schemeClr val="bg1"/>
                </a:solidFill>
                <a:latin typeface="+mn-lt"/>
                <a:cs typeface="+mn-cs"/>
              </a:rPr>
              <a:t>SE…</a:t>
            </a:r>
            <a:endParaRPr lang="it-IT" sz="4400" dirty="0">
              <a:solidFill>
                <a:schemeClr val="bg1"/>
              </a:solidFill>
              <a:latin typeface="+mn-lt"/>
              <a:cs typeface="+mn-cs"/>
            </a:endParaRPr>
          </a:p>
        </p:txBody>
      </p:sp>
      <p:sp>
        <p:nvSpPr>
          <p:cNvPr id="4" name="CasellaDiTesto 3"/>
          <p:cNvSpPr txBox="1"/>
          <p:nvPr/>
        </p:nvSpPr>
        <p:spPr>
          <a:xfrm rot="21019574">
            <a:off x="3016560" y="942098"/>
            <a:ext cx="2767663" cy="923330"/>
          </a:xfrm>
          <a:prstGeom prst="rect">
            <a:avLst/>
          </a:prstGeom>
          <a:solidFill>
            <a:srgbClr val="FFFF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metal">
            <a:bevelT w="203200" h="50800" prst="softRound"/>
          </a:sp3d>
        </p:spPr>
        <p:txBody>
          <a:bodyPr wrap="square">
            <a:spAutoFit/>
          </a:bodyPr>
          <a:lstStyle/>
          <a:p>
            <a:pPr fontAlgn="auto">
              <a:spcBef>
                <a:spcPts val="0"/>
              </a:spcBef>
              <a:spcAft>
                <a:spcPts val="0"/>
              </a:spcAft>
              <a:defRPr/>
            </a:pPr>
            <a:r>
              <a:rPr lang="it-IT" dirty="0">
                <a:latin typeface="+mn-lt"/>
                <a:cs typeface="+mn-cs"/>
              </a:rPr>
              <a:t>TROVO QUALCOSA </a:t>
            </a:r>
            <a:r>
              <a:rPr lang="it-IT" dirty="0" err="1">
                <a:latin typeface="+mn-lt"/>
                <a:cs typeface="+mn-cs"/>
              </a:rPr>
              <a:t>DI</a:t>
            </a:r>
            <a:r>
              <a:rPr lang="it-IT" dirty="0">
                <a:latin typeface="+mn-lt"/>
                <a:cs typeface="+mn-cs"/>
              </a:rPr>
              <a:t> PIU’</a:t>
            </a:r>
          </a:p>
          <a:p>
            <a:pPr fontAlgn="auto">
              <a:spcBef>
                <a:spcPts val="0"/>
              </a:spcBef>
              <a:spcAft>
                <a:spcPts val="0"/>
              </a:spcAft>
              <a:defRPr/>
            </a:pPr>
            <a:r>
              <a:rPr lang="it-IT" dirty="0">
                <a:latin typeface="+mn-lt"/>
                <a:cs typeface="+mn-cs"/>
              </a:rPr>
              <a:t>(INTERESSE, PIACERE, </a:t>
            </a:r>
            <a:r>
              <a:rPr lang="it-IT" dirty="0" err="1">
                <a:latin typeface="+mn-lt"/>
                <a:cs typeface="+mn-cs"/>
              </a:rPr>
              <a:t>SENSO…</a:t>
            </a:r>
            <a:r>
              <a:rPr lang="it-IT" dirty="0">
                <a:latin typeface="+mn-lt"/>
                <a:cs typeface="+mn-cs"/>
              </a:rPr>
              <a:t>)</a:t>
            </a:r>
          </a:p>
        </p:txBody>
      </p:sp>
      <p:sp>
        <p:nvSpPr>
          <p:cNvPr id="5" name="CasellaDiTesto 4"/>
          <p:cNvSpPr txBox="1"/>
          <p:nvPr/>
        </p:nvSpPr>
        <p:spPr>
          <a:xfrm>
            <a:off x="899592" y="1052736"/>
            <a:ext cx="1872208" cy="646331"/>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it-IT" dirty="0" err="1">
                <a:latin typeface="+mn-lt"/>
                <a:cs typeface="+mn-cs"/>
              </a:rPr>
              <a:t>MI</a:t>
            </a:r>
            <a:r>
              <a:rPr lang="it-IT" dirty="0">
                <a:latin typeface="+mn-lt"/>
                <a:cs typeface="+mn-cs"/>
              </a:rPr>
              <a:t> SENTO COINVOLTO</a:t>
            </a:r>
          </a:p>
        </p:txBody>
      </p:sp>
      <p:sp>
        <p:nvSpPr>
          <p:cNvPr id="6" name="CasellaDiTesto 5"/>
          <p:cNvSpPr txBox="1"/>
          <p:nvPr/>
        </p:nvSpPr>
        <p:spPr>
          <a:xfrm>
            <a:off x="6153221" y="943152"/>
            <a:ext cx="1800200" cy="646331"/>
          </a:xfrm>
          <a:prstGeom prst="rect">
            <a:avLst/>
          </a:prstGeom>
          <a:solidFill>
            <a:srgbClr val="FFFF00"/>
          </a:solidFill>
          <a:scene3d>
            <a:camera prst="perspectiveContrastingLeftFacing"/>
            <a:lightRig rig="threePt" dir="t"/>
          </a:scene3d>
          <a:sp3d>
            <a:bevelT prst="angle"/>
          </a:sp3d>
        </p:spPr>
        <p:txBody>
          <a:bodyPr>
            <a:spAutoFit/>
          </a:bodyPr>
          <a:lstStyle/>
          <a:p>
            <a:pPr fontAlgn="auto">
              <a:spcBef>
                <a:spcPts val="0"/>
              </a:spcBef>
              <a:spcAft>
                <a:spcPts val="0"/>
              </a:spcAft>
              <a:defRPr/>
            </a:pPr>
            <a:r>
              <a:rPr lang="it-IT" dirty="0">
                <a:latin typeface="+mn-lt"/>
                <a:cs typeface="+mn-cs"/>
              </a:rPr>
              <a:t>SENTO </a:t>
            </a:r>
            <a:r>
              <a:rPr lang="it-IT" dirty="0" err="1">
                <a:latin typeface="+mn-lt"/>
                <a:cs typeface="+mn-cs"/>
              </a:rPr>
              <a:t>DI</a:t>
            </a:r>
            <a:r>
              <a:rPr lang="it-IT" dirty="0">
                <a:latin typeface="+mn-lt"/>
                <a:cs typeface="+mn-cs"/>
              </a:rPr>
              <a:t> POTERMI FIDARE</a:t>
            </a:r>
          </a:p>
        </p:txBody>
      </p:sp>
      <p:sp>
        <p:nvSpPr>
          <p:cNvPr id="7" name="CasellaDiTesto 6"/>
          <p:cNvSpPr txBox="1"/>
          <p:nvPr/>
        </p:nvSpPr>
        <p:spPr>
          <a:xfrm>
            <a:off x="6588224" y="1916832"/>
            <a:ext cx="2304256" cy="646331"/>
          </a:xfrm>
          <a:prstGeom prst="rect">
            <a:avLst/>
          </a:prstGeom>
          <a:solidFill>
            <a:srgbClr val="FFFF00"/>
          </a:solidFill>
          <a:scene3d>
            <a:camera prst="perspectiveContrastingLeftFacing"/>
            <a:lightRig rig="threePt" dir="t"/>
          </a:scene3d>
          <a:sp3d>
            <a:bevelT/>
            <a:bevelB/>
          </a:sp3d>
        </p:spPr>
        <p:txBody>
          <a:bodyPr>
            <a:spAutoFit/>
          </a:bodyPr>
          <a:lstStyle/>
          <a:p>
            <a:pPr fontAlgn="auto">
              <a:spcBef>
                <a:spcPts val="0"/>
              </a:spcBef>
              <a:spcAft>
                <a:spcPts val="0"/>
              </a:spcAft>
              <a:defRPr/>
            </a:pPr>
            <a:r>
              <a:rPr lang="it-IT" dirty="0">
                <a:latin typeface="+mn-lt"/>
                <a:cs typeface="+mn-cs"/>
              </a:rPr>
              <a:t>FACCIO DEI COLLEGAMENTI</a:t>
            </a:r>
          </a:p>
        </p:txBody>
      </p:sp>
      <p:sp>
        <p:nvSpPr>
          <p:cNvPr id="8" name="CasellaDiTesto 7"/>
          <p:cNvSpPr txBox="1"/>
          <p:nvPr/>
        </p:nvSpPr>
        <p:spPr>
          <a:xfrm>
            <a:off x="6763932" y="3026566"/>
            <a:ext cx="2304256" cy="1200329"/>
          </a:xfrm>
          <a:prstGeom prst="rect">
            <a:avLst/>
          </a:prstGeom>
          <a:solidFill>
            <a:srgbClr val="FFFF00"/>
          </a:solidFill>
          <a:scene3d>
            <a:camera prst="perspectiveContrastingLeftFacing"/>
            <a:lightRig rig="threePt" dir="t"/>
          </a:scene3d>
          <a:sp3d>
            <a:bevelT/>
          </a:sp3d>
        </p:spPr>
        <p:txBody>
          <a:bodyPr>
            <a:spAutoFit/>
          </a:bodyPr>
          <a:lstStyle/>
          <a:p>
            <a:pPr fontAlgn="auto">
              <a:spcBef>
                <a:spcPts val="0"/>
              </a:spcBef>
              <a:spcAft>
                <a:spcPts val="0"/>
              </a:spcAft>
              <a:defRPr/>
            </a:pPr>
            <a:r>
              <a:rPr lang="it-IT" dirty="0">
                <a:latin typeface="+mn-lt"/>
                <a:cs typeface="+mn-cs"/>
              </a:rPr>
              <a:t>POSSO AGGANCIARE LE INFORMAZIONI AD UNA RETE </a:t>
            </a:r>
            <a:r>
              <a:rPr lang="it-IT" dirty="0" err="1">
                <a:latin typeface="+mn-lt"/>
                <a:cs typeface="+mn-cs"/>
              </a:rPr>
              <a:t>DI</a:t>
            </a:r>
            <a:r>
              <a:rPr lang="it-IT" dirty="0">
                <a:latin typeface="+mn-lt"/>
                <a:cs typeface="+mn-cs"/>
              </a:rPr>
              <a:t> CONOSCENZE</a:t>
            </a:r>
          </a:p>
        </p:txBody>
      </p:sp>
      <p:sp>
        <p:nvSpPr>
          <p:cNvPr id="9" name="CasellaDiTesto 8"/>
          <p:cNvSpPr txBox="1"/>
          <p:nvPr/>
        </p:nvSpPr>
        <p:spPr>
          <a:xfrm>
            <a:off x="5982927" y="4509120"/>
            <a:ext cx="2448272" cy="1477328"/>
          </a:xfrm>
          <a:prstGeom prst="rect">
            <a:avLst/>
          </a:prstGeom>
          <a:solidFill>
            <a:srgbClr val="FFFF00"/>
          </a:solidFill>
          <a:scene3d>
            <a:camera prst="perspectiveContrastingLeftFacing"/>
            <a:lightRig rig="threePt" dir="t"/>
          </a:scene3d>
          <a:sp3d>
            <a:bevelT prst="angle"/>
          </a:sp3d>
        </p:spPr>
        <p:txBody>
          <a:bodyPr>
            <a:spAutoFit/>
          </a:bodyPr>
          <a:lstStyle/>
          <a:p>
            <a:pPr fontAlgn="auto">
              <a:spcBef>
                <a:spcPts val="0"/>
              </a:spcBef>
              <a:spcAft>
                <a:spcPts val="0"/>
              </a:spcAft>
              <a:defRPr/>
            </a:pPr>
            <a:r>
              <a:rPr lang="it-IT" dirty="0">
                <a:latin typeface="+mn-lt"/>
                <a:cs typeface="+mn-cs"/>
              </a:rPr>
              <a:t>TROVO DEI METODI  CHE AIUTANO A PENSARE (SCHEMI, ANALOGIE, METAFORE, MODELLI)</a:t>
            </a:r>
          </a:p>
        </p:txBody>
      </p:sp>
      <p:sp>
        <p:nvSpPr>
          <p:cNvPr id="10" name="CasellaDiTesto 9"/>
          <p:cNvSpPr txBox="1"/>
          <p:nvPr/>
        </p:nvSpPr>
        <p:spPr>
          <a:xfrm>
            <a:off x="3635896" y="5879013"/>
            <a:ext cx="2160240" cy="646331"/>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it-IT" dirty="0">
                <a:latin typeface="+mn-lt"/>
                <a:cs typeface="+mn-cs"/>
              </a:rPr>
              <a:t>PRENDO COSCIENZA DEL MIO SAPERE</a:t>
            </a:r>
          </a:p>
        </p:txBody>
      </p:sp>
      <p:sp>
        <p:nvSpPr>
          <p:cNvPr id="11" name="CasellaDiTesto 10"/>
          <p:cNvSpPr txBox="1"/>
          <p:nvPr/>
        </p:nvSpPr>
        <p:spPr>
          <a:xfrm>
            <a:off x="1763688" y="5273151"/>
            <a:ext cx="1728192" cy="646331"/>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it-IT" dirty="0">
                <a:latin typeface="+mn-lt"/>
                <a:cs typeface="+mn-cs"/>
              </a:rPr>
              <a:t>METTO IN ATTO IL MIO SAPERE</a:t>
            </a:r>
          </a:p>
        </p:txBody>
      </p:sp>
      <p:sp>
        <p:nvSpPr>
          <p:cNvPr id="12" name="CasellaDiTesto 11"/>
          <p:cNvSpPr txBox="1"/>
          <p:nvPr/>
        </p:nvSpPr>
        <p:spPr>
          <a:xfrm>
            <a:off x="827584" y="4238120"/>
            <a:ext cx="1800200" cy="646331"/>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it-IT" dirty="0" err="1">
                <a:latin typeface="+mn-lt"/>
                <a:cs typeface="+mn-cs"/>
              </a:rPr>
              <a:t>MI</a:t>
            </a:r>
            <a:r>
              <a:rPr lang="it-IT" dirty="0">
                <a:latin typeface="+mn-lt"/>
                <a:cs typeface="+mn-cs"/>
              </a:rPr>
              <a:t> CONFRONTO CON GLI ALTRI</a:t>
            </a:r>
          </a:p>
        </p:txBody>
      </p:sp>
      <p:sp>
        <p:nvSpPr>
          <p:cNvPr id="13" name="CasellaDiTesto 12"/>
          <p:cNvSpPr txBox="1"/>
          <p:nvPr/>
        </p:nvSpPr>
        <p:spPr>
          <a:xfrm>
            <a:off x="411576" y="3442064"/>
            <a:ext cx="1800200" cy="369332"/>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it-IT" dirty="0">
                <a:latin typeface="+mn-lt"/>
                <a:cs typeface="+mn-cs"/>
              </a:rPr>
              <a:t>SONO RILASSATO</a:t>
            </a:r>
          </a:p>
        </p:txBody>
      </p:sp>
      <p:sp>
        <p:nvSpPr>
          <p:cNvPr id="14" name="CasellaDiTesto 13"/>
          <p:cNvSpPr txBox="1"/>
          <p:nvPr/>
        </p:nvSpPr>
        <p:spPr>
          <a:xfrm>
            <a:off x="267560" y="2088816"/>
            <a:ext cx="2088232" cy="923330"/>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fontAlgn="auto">
              <a:spcBef>
                <a:spcPts val="0"/>
              </a:spcBef>
              <a:spcAft>
                <a:spcPts val="0"/>
              </a:spcAft>
              <a:defRPr/>
            </a:pPr>
            <a:r>
              <a:rPr lang="it-IT" dirty="0" err="1">
                <a:latin typeface="+mn-lt"/>
                <a:cs typeface="+mn-cs"/>
              </a:rPr>
              <a:t>MI</a:t>
            </a:r>
            <a:r>
              <a:rPr lang="it-IT" dirty="0">
                <a:latin typeface="+mn-lt"/>
                <a:cs typeface="+mn-cs"/>
              </a:rPr>
              <a:t> SENTO SUPPORTATO NELLE MIE CONVINZIONI</a:t>
            </a:r>
          </a:p>
        </p:txBody>
      </p:sp>
      <p:sp>
        <p:nvSpPr>
          <p:cNvPr id="16" name="Rettangolo 15"/>
          <p:cNvSpPr/>
          <p:nvPr/>
        </p:nvSpPr>
        <p:spPr>
          <a:xfrm>
            <a:off x="1075287" y="188640"/>
            <a:ext cx="7307258"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centralità dell’apprendimento</a:t>
            </a:r>
            <a:endParaRPr lang="it-IT"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anim calcmode="lin" valueType="num">
                                      <p:cBhvr>
                                        <p:cTn id="50" dur="2000" fill="hold"/>
                                        <p:tgtEl>
                                          <p:spTgt spid="12"/>
                                        </p:tgtEl>
                                        <p:attrNameLst>
                                          <p:attrName>ppt_w</p:attrName>
                                        </p:attrNameLst>
                                      </p:cBhvr>
                                      <p:tavLst>
                                        <p:tav tm="0" fmla="#ppt_w*sin(2.5*pi*$)">
                                          <p:val>
                                            <p:fltVal val="0"/>
                                          </p:val>
                                        </p:tav>
                                        <p:tav tm="100000">
                                          <p:val>
                                            <p:fltVal val="1"/>
                                          </p:val>
                                        </p:tav>
                                      </p:tavLst>
                                    </p:anim>
                                    <p:anim calcmode="lin" valueType="num">
                                      <p:cBhvr>
                                        <p:cTn id="5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circle(in)">
                                      <p:cBhvr>
                                        <p:cTn id="6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spect="1" noChangeArrowheads="1"/>
          </p:cNvPicPr>
          <p:nvPr/>
        </p:nvPicPr>
        <p:blipFill>
          <a:blip r:embed="rId2" cstate="print"/>
          <a:srcRect l="3577" t="13485" r="6991" b="4764"/>
          <a:stretch>
            <a:fillRect/>
          </a:stretch>
        </p:blipFill>
        <p:spPr bwMode="auto">
          <a:xfrm>
            <a:off x="2051720" y="0"/>
            <a:ext cx="5302577" cy="6858000"/>
          </a:xfrm>
          <a:prstGeom prst="rect">
            <a:avLst/>
          </a:prstGeom>
          <a:noFill/>
          <a:ln w="9525">
            <a:noFill/>
            <a:miter lim="800000"/>
            <a:headEnd/>
            <a:tailEnd/>
          </a:ln>
        </p:spPr>
      </p:pic>
      <p:sp>
        <p:nvSpPr>
          <p:cNvPr id="4" name="Freccia circolare a sinistra 3">
            <a:hlinkClick r:id="rId3" action="ppaction://hlinksldjump"/>
          </p:cNvPr>
          <p:cNvSpPr/>
          <p:nvPr/>
        </p:nvSpPr>
        <p:spPr>
          <a:xfrm>
            <a:off x="8028384" y="5517232"/>
            <a:ext cx="936104"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a:hlinkClick r:id="rId3" action="ppaction://hlinksldjump"/>
          </p:cNvPr>
          <p:cNvGraphicFramePr>
            <a:graphicFrameLocks noChangeAspect="1"/>
          </p:cNvGraphicFramePr>
          <p:nvPr/>
        </p:nvGraphicFramePr>
        <p:xfrm>
          <a:off x="2195736" y="0"/>
          <a:ext cx="4846637" cy="6858000"/>
        </p:xfrm>
        <a:graphic>
          <a:graphicData uri="http://schemas.openxmlformats.org/presentationml/2006/ole">
            <mc:AlternateContent xmlns:mc="http://schemas.openxmlformats.org/markup-compatibility/2006">
              <mc:Choice xmlns:v="urn:schemas-microsoft-com:vml" Requires="v">
                <p:oleObj spid="_x0000_s78852" name="Acrobat Document" r:id="rId4" imgW="5668166" imgH="8019048" progId="AcroExch.Document.11">
                  <p:embed/>
                </p:oleObj>
              </mc:Choice>
              <mc:Fallback>
                <p:oleObj name="Acrobat Document" r:id="rId4" imgW="5668166" imgH="8019048" progId="AcroExch.Document.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0"/>
                        <a:ext cx="4846637"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a:hlinkClick r:id="rId2" action="ppaction://hlinksldjump"/>
          </p:cNvPr>
          <p:cNvPicPr>
            <a:picLocks noChangeAspect="1" noChangeArrowheads="1"/>
          </p:cNvPicPr>
          <p:nvPr/>
        </p:nvPicPr>
        <p:blipFill>
          <a:blip r:embed="rId3" cstate="print"/>
          <a:srcRect/>
          <a:stretch>
            <a:fillRect/>
          </a:stretch>
        </p:blipFill>
        <p:spPr bwMode="auto">
          <a:xfrm>
            <a:off x="1691680" y="0"/>
            <a:ext cx="5127230" cy="671281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979712" y="0"/>
            <a:ext cx="5124492" cy="6858000"/>
          </a:xfrm>
          <a:prstGeom prst="rect">
            <a:avLst/>
          </a:prstGeom>
          <a:noFill/>
          <a:ln w="9525">
            <a:noFill/>
            <a:miter lim="800000"/>
            <a:headEnd/>
            <a:tailEnd/>
          </a:ln>
        </p:spPr>
      </p:pic>
      <p:sp>
        <p:nvSpPr>
          <p:cNvPr id="3" name="Freccia circolare a sinistra 2">
            <a:hlinkClick r:id="rId3" action="ppaction://hlinksldjump"/>
          </p:cNvPr>
          <p:cNvSpPr/>
          <p:nvPr/>
        </p:nvSpPr>
        <p:spPr>
          <a:xfrm>
            <a:off x="7596336" y="6093296"/>
            <a:ext cx="720080" cy="5760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a:hlinkClick r:id="rId2" action="ppaction://hlinksldjump"/>
          </p:cNvPr>
          <p:cNvPicPr>
            <a:picLocks noChangeAspect="1" noChangeArrowheads="1"/>
          </p:cNvPicPr>
          <p:nvPr/>
        </p:nvPicPr>
        <p:blipFill>
          <a:blip r:embed="rId3" cstate="print"/>
          <a:srcRect/>
          <a:stretch>
            <a:fillRect/>
          </a:stretch>
        </p:blipFill>
        <p:spPr bwMode="auto">
          <a:xfrm>
            <a:off x="1907704" y="186283"/>
            <a:ext cx="4715573" cy="667171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t="4769" b="2723"/>
          <a:stretch>
            <a:fillRect/>
          </a:stretch>
        </p:blipFill>
        <p:spPr bwMode="auto">
          <a:xfrm>
            <a:off x="1691679" y="0"/>
            <a:ext cx="5256585" cy="6879942"/>
          </a:xfrm>
          <a:prstGeom prst="rect">
            <a:avLst/>
          </a:prstGeom>
          <a:noFill/>
          <a:ln w="9525">
            <a:noFill/>
            <a:miter lim="800000"/>
            <a:headEnd/>
            <a:tailEnd/>
          </a:ln>
        </p:spPr>
      </p:pic>
      <p:sp>
        <p:nvSpPr>
          <p:cNvPr id="4" name="Freccia circolare a sinistra 3">
            <a:hlinkClick r:id="rId3" action="ppaction://hlinksldjump"/>
          </p:cNvPr>
          <p:cNvSpPr/>
          <p:nvPr/>
        </p:nvSpPr>
        <p:spPr>
          <a:xfrm>
            <a:off x="7812360" y="5661248"/>
            <a:ext cx="1080120"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val="147804682"/>
              </p:ext>
            </p:extLst>
          </p:nvPr>
        </p:nvGraphicFramePr>
        <p:xfrm>
          <a:off x="251520" y="1700808"/>
          <a:ext cx="151216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a 6"/>
          <p:cNvGraphicFramePr/>
          <p:nvPr>
            <p:extLst>
              <p:ext uri="{D42A27DB-BD31-4B8C-83A1-F6EECF244321}">
                <p14:modId xmlns:p14="http://schemas.microsoft.com/office/powerpoint/2010/main" val="2260175516"/>
              </p:ext>
            </p:extLst>
          </p:nvPr>
        </p:nvGraphicFramePr>
        <p:xfrm>
          <a:off x="1979712" y="1700808"/>
          <a:ext cx="1656184"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ma 7"/>
          <p:cNvGraphicFramePr/>
          <p:nvPr>
            <p:extLst>
              <p:ext uri="{D42A27DB-BD31-4B8C-83A1-F6EECF244321}">
                <p14:modId xmlns:p14="http://schemas.microsoft.com/office/powerpoint/2010/main" val="841040461"/>
              </p:ext>
            </p:extLst>
          </p:nvPr>
        </p:nvGraphicFramePr>
        <p:xfrm>
          <a:off x="3815916" y="1700808"/>
          <a:ext cx="1692188" cy="496855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ma 8"/>
          <p:cNvGraphicFramePr/>
          <p:nvPr>
            <p:extLst>
              <p:ext uri="{D42A27DB-BD31-4B8C-83A1-F6EECF244321}">
                <p14:modId xmlns:p14="http://schemas.microsoft.com/office/powerpoint/2010/main" val="1376481229"/>
              </p:ext>
            </p:extLst>
          </p:nvPr>
        </p:nvGraphicFramePr>
        <p:xfrm>
          <a:off x="5724128" y="1700808"/>
          <a:ext cx="1368152" cy="496855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Diagramma 9"/>
          <p:cNvGraphicFramePr/>
          <p:nvPr>
            <p:extLst>
              <p:ext uri="{D42A27DB-BD31-4B8C-83A1-F6EECF244321}">
                <p14:modId xmlns:p14="http://schemas.microsoft.com/office/powerpoint/2010/main" val="2365255127"/>
              </p:ext>
            </p:extLst>
          </p:nvPr>
        </p:nvGraphicFramePr>
        <p:xfrm>
          <a:off x="7308304" y="1700808"/>
          <a:ext cx="1440160" cy="496855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1" name="Rettangolo 10"/>
          <p:cNvSpPr/>
          <p:nvPr/>
        </p:nvSpPr>
        <p:spPr>
          <a:xfrm>
            <a:off x="611560" y="188641"/>
            <a:ext cx="7992888" cy="769441"/>
          </a:xfrm>
          <a:prstGeom prst="rect">
            <a:avLst/>
          </a:prstGeom>
          <a:noFill/>
        </p:spPr>
        <p:txBody>
          <a:bodyPr>
            <a:spAutoFit/>
          </a:bodyPr>
          <a:lstStyle/>
          <a:p>
            <a:pPr algn="ctr" fontAlgn="auto">
              <a:spcBef>
                <a:spcPts val="0"/>
              </a:spcBef>
              <a:spcAft>
                <a:spcPts val="0"/>
              </a:spcAft>
              <a:defRPr/>
            </a:pPr>
            <a:r>
              <a:rPr lang="it-IT"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curricolo verticale</a:t>
            </a:r>
          </a:p>
        </p:txBody>
      </p:sp>
      <p:sp>
        <p:nvSpPr>
          <p:cNvPr id="14" name="Rettangolo 13"/>
          <p:cNvSpPr/>
          <p:nvPr/>
        </p:nvSpPr>
        <p:spPr>
          <a:xfrm>
            <a:off x="971600" y="1037071"/>
            <a:ext cx="7272807" cy="50482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81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t>Dai campi d’esperienza alle discipline per lo sviluppo delle competenze</a:t>
            </a:r>
          </a:p>
        </p:txBody>
      </p:sp>
      <p:sp>
        <p:nvSpPr>
          <p:cNvPr id="2" name="Freccia circolare a sinistra 1">
            <a:hlinkClick r:id="rId28" action="ppaction://hlinksldjump"/>
          </p:cNvPr>
          <p:cNvSpPr/>
          <p:nvPr/>
        </p:nvSpPr>
        <p:spPr>
          <a:xfrm>
            <a:off x="8748464" y="6381328"/>
            <a:ext cx="288032" cy="216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351685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Graphic spid="10" grpId="0">
        <p:bldAsOne/>
      </p:bldGraphic>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olo 24"/>
          <p:cNvSpPr>
            <a:spLocks noGrp="1"/>
          </p:cNvSpPr>
          <p:nvPr>
            <p:ph type="title"/>
          </p:nvPr>
        </p:nvSpPr>
        <p:spPr>
          <a:xfrm>
            <a:off x="683568" y="2924944"/>
            <a:ext cx="7772400" cy="1362075"/>
          </a:xfrm>
        </p:spPr>
        <p:txBody>
          <a:bodyPr>
            <a:normAutofit fontScale="90000"/>
          </a:bodyPr>
          <a:lstStyle/>
          <a:p>
            <a:r>
              <a:rPr lang="it-IT" sz="2800" dirty="0" smtClean="0"/>
              <a:t> </a:t>
            </a:r>
            <a:br>
              <a:rPr lang="it-IT" sz="2800" dirty="0" smtClean="0"/>
            </a:br>
            <a:r>
              <a:rPr lang="it-IT" sz="2800" dirty="0" smtClean="0"/>
              <a:t/>
            </a:r>
            <a:br>
              <a:rPr lang="it-IT" sz="2800" dirty="0" smtClean="0"/>
            </a:br>
            <a:endParaRPr lang="it-IT" sz="2800" dirty="0"/>
          </a:p>
        </p:txBody>
      </p:sp>
      <p:pic>
        <p:nvPicPr>
          <p:cNvPr id="81922" name="Picture 2">
            <a:hlinkClick r:id="rId2" action="ppaction://hlinksldjump"/>
          </p:cNvPr>
          <p:cNvPicPr>
            <a:picLocks noChangeAspect="1" noChangeArrowheads="1"/>
          </p:cNvPicPr>
          <p:nvPr/>
        </p:nvPicPr>
        <p:blipFill>
          <a:blip r:embed="rId3" cstate="print"/>
          <a:srcRect/>
          <a:stretch>
            <a:fillRect/>
          </a:stretch>
        </p:blipFill>
        <p:spPr bwMode="auto">
          <a:xfrm>
            <a:off x="233524" y="188640"/>
            <a:ext cx="9415301" cy="664554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4091803793"/>
              </p:ext>
            </p:extLst>
          </p:nvPr>
        </p:nvGraphicFramePr>
        <p:xfrm>
          <a:off x="611560" y="332656"/>
          <a:ext cx="801655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e 4"/>
          <p:cNvSpPr/>
          <p:nvPr/>
        </p:nvSpPr>
        <p:spPr>
          <a:xfrm>
            <a:off x="3491880" y="2780928"/>
            <a:ext cx="2016224" cy="1800200"/>
          </a:xfrm>
          <a:prstGeom prst="ellipse">
            <a:avLst/>
          </a:prstGeom>
          <a:solidFill>
            <a:schemeClr val="accent2">
              <a:lumMod val="50000"/>
            </a:schemeClr>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b="1" i="1" dirty="0">
                <a:solidFill>
                  <a:schemeClr val="bg1"/>
                </a:solidFill>
              </a:rPr>
              <a:t>IL</a:t>
            </a:r>
          </a:p>
          <a:p>
            <a:pPr algn="ctr" fontAlgn="auto">
              <a:spcBef>
                <a:spcPts val="0"/>
              </a:spcBef>
              <a:spcAft>
                <a:spcPts val="0"/>
              </a:spcAft>
              <a:defRPr/>
            </a:pPr>
            <a:r>
              <a:rPr lang="it-IT" sz="2000" b="1" i="1" smtClean="0">
                <a:solidFill>
                  <a:schemeClr val="bg1"/>
                </a:solidFill>
              </a:rPr>
              <a:t>CURRICOLO</a:t>
            </a:r>
            <a:endParaRPr lang="it-IT" sz="2000" b="1" i="1" dirty="0">
              <a:solidFill>
                <a:schemeClr val="bg1"/>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
                                            <p:graphicEl>
                                              <a:dgm id="{A456D80D-892E-46DB-833B-059EE62A391C}"/>
                                            </p:graphicEl>
                                          </p:spTgt>
                                        </p:tgtEl>
                                        <p:attrNameLst>
                                          <p:attrName>style.visibility</p:attrName>
                                        </p:attrNameLst>
                                      </p:cBhvr>
                                      <p:to>
                                        <p:strVal val="visible"/>
                                      </p:to>
                                    </p:set>
                                    <p:animEffect transition="in" filter="diamond(in)">
                                      <p:cBhvr>
                                        <p:cTn id="14" dur="2000"/>
                                        <p:tgtEl>
                                          <p:spTgt spid="3">
                                            <p:graphicEl>
                                              <a:dgm id="{A456D80D-892E-46DB-833B-059EE62A391C}"/>
                                            </p:graphicEl>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3">
                                            <p:graphicEl>
                                              <a:dgm id="{210EB43F-9DAC-4696-AAAC-E238C950AB6E}"/>
                                            </p:graphicEl>
                                          </p:spTgt>
                                        </p:tgtEl>
                                        <p:attrNameLst>
                                          <p:attrName>style.visibility</p:attrName>
                                        </p:attrNameLst>
                                      </p:cBhvr>
                                      <p:to>
                                        <p:strVal val="visible"/>
                                      </p:to>
                                    </p:set>
                                    <p:animEffect transition="in" filter="diamond(in)">
                                      <p:cBhvr>
                                        <p:cTn id="17" dur="2000"/>
                                        <p:tgtEl>
                                          <p:spTgt spid="3">
                                            <p:graphicEl>
                                              <a:dgm id="{210EB43F-9DAC-4696-AAAC-E238C950AB6E}"/>
                                            </p:graphic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graphicEl>
                                              <a:dgm id="{9144C179-95D8-4E9D-BDE7-5D4DC5649CE7}"/>
                                            </p:graphicEl>
                                          </p:spTgt>
                                        </p:tgtEl>
                                        <p:attrNameLst>
                                          <p:attrName>style.visibility</p:attrName>
                                        </p:attrNameLst>
                                      </p:cBhvr>
                                      <p:to>
                                        <p:strVal val="visible"/>
                                      </p:to>
                                    </p:set>
                                    <p:animEffect transition="in" filter="diamond(in)">
                                      <p:cBhvr>
                                        <p:cTn id="20" dur="2000"/>
                                        <p:tgtEl>
                                          <p:spTgt spid="3">
                                            <p:graphicEl>
                                              <a:dgm id="{9144C179-95D8-4E9D-BDE7-5D4DC5649CE7}"/>
                                            </p:graphic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3">
                                            <p:graphicEl>
                                              <a:dgm id="{8D1B0042-62CA-4C16-9872-96FCDBE2144A}"/>
                                            </p:graphicEl>
                                          </p:spTgt>
                                        </p:tgtEl>
                                        <p:attrNameLst>
                                          <p:attrName>style.visibility</p:attrName>
                                        </p:attrNameLst>
                                      </p:cBhvr>
                                      <p:to>
                                        <p:strVal val="visible"/>
                                      </p:to>
                                    </p:set>
                                    <p:animEffect transition="in" filter="diamond(in)">
                                      <p:cBhvr>
                                        <p:cTn id="23" dur="2000"/>
                                        <p:tgtEl>
                                          <p:spTgt spid="3">
                                            <p:graphicEl>
                                              <a:dgm id="{8D1B0042-62CA-4C16-9872-96FCDBE2144A}"/>
                                            </p:graphicEl>
                                          </p:spTgt>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
                                            <p:graphicEl>
                                              <a:dgm id="{6398887A-923D-4015-82B3-857F45C85D87}"/>
                                            </p:graphicEl>
                                          </p:spTgt>
                                        </p:tgtEl>
                                        <p:attrNameLst>
                                          <p:attrName>style.visibility</p:attrName>
                                        </p:attrNameLst>
                                      </p:cBhvr>
                                      <p:to>
                                        <p:strVal val="visible"/>
                                      </p:to>
                                    </p:set>
                                    <p:animEffect transition="in" filter="diamond(in)">
                                      <p:cBhvr>
                                        <p:cTn id="26" dur="2000"/>
                                        <p:tgtEl>
                                          <p:spTgt spid="3">
                                            <p:graphicEl>
                                              <a:dgm id="{6398887A-923D-4015-82B3-857F45C85D87}"/>
                                            </p:graphicEl>
                                          </p:spTgt>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3">
                                            <p:graphicEl>
                                              <a:dgm id="{2DEE76EB-24EB-473E-BCC3-48FF307E7041}"/>
                                            </p:graphicEl>
                                          </p:spTgt>
                                        </p:tgtEl>
                                        <p:attrNameLst>
                                          <p:attrName>style.visibility</p:attrName>
                                        </p:attrNameLst>
                                      </p:cBhvr>
                                      <p:to>
                                        <p:strVal val="visible"/>
                                      </p:to>
                                    </p:set>
                                    <p:animEffect transition="in" filter="diamond(in)">
                                      <p:cBhvr>
                                        <p:cTn id="29" dur="2000"/>
                                        <p:tgtEl>
                                          <p:spTgt spid="3">
                                            <p:graphicEl>
                                              <a:dgm id="{2DEE76EB-24EB-473E-BCC3-48FF307E7041}"/>
                                            </p:graphicEl>
                                          </p:spTgt>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3">
                                            <p:graphicEl>
                                              <a:dgm id="{817BEAB6-CB44-4457-9D2F-82F3AA935C77}"/>
                                            </p:graphicEl>
                                          </p:spTgt>
                                        </p:tgtEl>
                                        <p:attrNameLst>
                                          <p:attrName>style.visibility</p:attrName>
                                        </p:attrNameLst>
                                      </p:cBhvr>
                                      <p:to>
                                        <p:strVal val="visible"/>
                                      </p:to>
                                    </p:set>
                                    <p:animEffect transition="in" filter="diamond(in)">
                                      <p:cBhvr>
                                        <p:cTn id="32" dur="2000"/>
                                        <p:tgtEl>
                                          <p:spTgt spid="3">
                                            <p:graphicEl>
                                              <a:dgm id="{817BEAB6-CB44-4457-9D2F-82F3AA935C77}"/>
                                            </p:graphic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
                                            <p:graphicEl>
                                              <a:dgm id="{B2EEACC9-51A5-4B81-83FA-AD7DA406A981}"/>
                                            </p:graphicEl>
                                          </p:spTgt>
                                        </p:tgtEl>
                                        <p:attrNameLst>
                                          <p:attrName>style.visibility</p:attrName>
                                        </p:attrNameLst>
                                      </p:cBhvr>
                                      <p:to>
                                        <p:strVal val="visible"/>
                                      </p:to>
                                    </p:set>
                                    <p:animEffect transition="in" filter="diamond(in)">
                                      <p:cBhvr>
                                        <p:cTn id="35" dur="2000"/>
                                        <p:tgtEl>
                                          <p:spTgt spid="3">
                                            <p:graphicEl>
                                              <a:dgm id="{B2EEACC9-51A5-4B81-83FA-AD7DA406A981}"/>
                                            </p:graphicEl>
                                          </p:spTgt>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3">
                                            <p:graphicEl>
                                              <a:dgm id="{A5BD7B81-3EC8-469B-9610-A137BB906858}"/>
                                            </p:graphicEl>
                                          </p:spTgt>
                                        </p:tgtEl>
                                        <p:attrNameLst>
                                          <p:attrName>style.visibility</p:attrName>
                                        </p:attrNameLst>
                                      </p:cBhvr>
                                      <p:to>
                                        <p:strVal val="visible"/>
                                      </p:to>
                                    </p:set>
                                    <p:animEffect transition="in" filter="diamond(in)">
                                      <p:cBhvr>
                                        <p:cTn id="38" dur="2000"/>
                                        <p:tgtEl>
                                          <p:spTgt spid="3">
                                            <p:graphicEl>
                                              <a:dgm id="{A5BD7B81-3EC8-469B-9610-A137BB906858}"/>
                                            </p:graphicEl>
                                          </p:spTgt>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3">
                                            <p:graphicEl>
                                              <a:dgm id="{7FFA22C3-D88F-4CE3-8B1A-70CF44BAC23C}"/>
                                            </p:graphicEl>
                                          </p:spTgt>
                                        </p:tgtEl>
                                        <p:attrNameLst>
                                          <p:attrName>style.visibility</p:attrName>
                                        </p:attrNameLst>
                                      </p:cBhvr>
                                      <p:to>
                                        <p:strVal val="visible"/>
                                      </p:to>
                                    </p:set>
                                    <p:animEffect transition="in" filter="diamond(in)">
                                      <p:cBhvr>
                                        <p:cTn id="41" dur="2000"/>
                                        <p:tgtEl>
                                          <p:spTgt spid="3">
                                            <p:graphicEl>
                                              <a:dgm id="{7FFA22C3-D88F-4CE3-8B1A-70CF44BAC23C}"/>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mph" presetSubtype="0" fill="remove" grpId="1" nodeType="clickEffect">
                                  <p:stCondLst>
                                    <p:cond delay="0"/>
                                  </p:stCondLst>
                                  <p:childTnLst>
                                    <p:animClr clrSpc="rgb" dir="cw">
                                      <p:cBhvr override="childStyle">
                                        <p:cTn id="45" dur="250" autoRev="1" fill="remove"/>
                                        <p:tgtEl>
                                          <p:spTgt spid="3">
                                            <p:graphicEl>
                                              <a:dgm id="{A456D80D-892E-46DB-833B-059EE62A391C}"/>
                                            </p:graphicEl>
                                          </p:spTgt>
                                        </p:tgtEl>
                                        <p:attrNameLst>
                                          <p:attrName>style.color</p:attrName>
                                        </p:attrNameLst>
                                      </p:cBhvr>
                                      <p:to>
                                        <a:schemeClr val="bg1"/>
                                      </p:to>
                                    </p:animClr>
                                    <p:animClr clrSpc="rgb" dir="cw">
                                      <p:cBhvr>
                                        <p:cTn id="46" dur="250" autoRev="1" fill="remove"/>
                                        <p:tgtEl>
                                          <p:spTgt spid="3">
                                            <p:graphicEl>
                                              <a:dgm id="{A456D80D-892E-46DB-833B-059EE62A391C}"/>
                                            </p:graphicEl>
                                          </p:spTgt>
                                        </p:tgtEl>
                                        <p:attrNameLst>
                                          <p:attrName>fillcolor</p:attrName>
                                        </p:attrNameLst>
                                      </p:cBhvr>
                                      <p:to>
                                        <a:schemeClr val="bg1"/>
                                      </p:to>
                                    </p:animClr>
                                    <p:set>
                                      <p:cBhvr>
                                        <p:cTn id="47" dur="250" autoRev="1" fill="remove"/>
                                        <p:tgtEl>
                                          <p:spTgt spid="3">
                                            <p:graphicEl>
                                              <a:dgm id="{A456D80D-892E-46DB-833B-059EE62A391C}"/>
                                            </p:graphicEl>
                                          </p:spTgt>
                                        </p:tgtEl>
                                        <p:attrNameLst>
                                          <p:attrName>fill.type</p:attrName>
                                        </p:attrNameLst>
                                      </p:cBhvr>
                                      <p:to>
                                        <p:strVal val="solid"/>
                                      </p:to>
                                    </p:set>
                                    <p:set>
                                      <p:cBhvr>
                                        <p:cTn id="48" dur="250" autoRev="1" fill="remove"/>
                                        <p:tgtEl>
                                          <p:spTgt spid="3">
                                            <p:graphicEl>
                                              <a:dgm id="{A456D80D-892E-46DB-833B-059EE62A391C}"/>
                                            </p:graphicEl>
                                          </p:spTgt>
                                        </p:tgtEl>
                                        <p:attrNameLst>
                                          <p:attrName>fill.on</p:attrName>
                                        </p:attrNameLst>
                                      </p:cBhvr>
                                      <p:to>
                                        <p:strVal val="true"/>
                                      </p:to>
                                    </p:set>
                                  </p:childTnLst>
                                </p:cTn>
                              </p:par>
                              <p:par>
                                <p:cTn id="49" presetID="27" presetClass="emph" presetSubtype="0" fill="remove" grpId="1" nodeType="withEffect">
                                  <p:stCondLst>
                                    <p:cond delay="0"/>
                                  </p:stCondLst>
                                  <p:childTnLst>
                                    <p:animClr clrSpc="rgb" dir="cw">
                                      <p:cBhvr override="childStyle">
                                        <p:cTn id="50" dur="250" autoRev="1" fill="remove"/>
                                        <p:tgtEl>
                                          <p:spTgt spid="3">
                                            <p:graphicEl>
                                              <a:dgm id="{210EB43F-9DAC-4696-AAAC-E238C950AB6E}"/>
                                            </p:graphicEl>
                                          </p:spTgt>
                                        </p:tgtEl>
                                        <p:attrNameLst>
                                          <p:attrName>style.color</p:attrName>
                                        </p:attrNameLst>
                                      </p:cBhvr>
                                      <p:to>
                                        <a:schemeClr val="bg1"/>
                                      </p:to>
                                    </p:animClr>
                                    <p:animClr clrSpc="rgb" dir="cw">
                                      <p:cBhvr>
                                        <p:cTn id="51" dur="250" autoRev="1" fill="remove"/>
                                        <p:tgtEl>
                                          <p:spTgt spid="3">
                                            <p:graphicEl>
                                              <a:dgm id="{210EB43F-9DAC-4696-AAAC-E238C950AB6E}"/>
                                            </p:graphicEl>
                                          </p:spTgt>
                                        </p:tgtEl>
                                        <p:attrNameLst>
                                          <p:attrName>fillcolor</p:attrName>
                                        </p:attrNameLst>
                                      </p:cBhvr>
                                      <p:to>
                                        <a:schemeClr val="bg1"/>
                                      </p:to>
                                    </p:animClr>
                                    <p:set>
                                      <p:cBhvr>
                                        <p:cTn id="52" dur="250" autoRev="1" fill="remove"/>
                                        <p:tgtEl>
                                          <p:spTgt spid="3">
                                            <p:graphicEl>
                                              <a:dgm id="{210EB43F-9DAC-4696-AAAC-E238C950AB6E}"/>
                                            </p:graphicEl>
                                          </p:spTgt>
                                        </p:tgtEl>
                                        <p:attrNameLst>
                                          <p:attrName>fill.type</p:attrName>
                                        </p:attrNameLst>
                                      </p:cBhvr>
                                      <p:to>
                                        <p:strVal val="solid"/>
                                      </p:to>
                                    </p:set>
                                    <p:set>
                                      <p:cBhvr>
                                        <p:cTn id="53" dur="250" autoRev="1" fill="remove"/>
                                        <p:tgtEl>
                                          <p:spTgt spid="3">
                                            <p:graphicEl>
                                              <a:dgm id="{210EB43F-9DAC-4696-AAAC-E238C950AB6E}"/>
                                            </p:graphicEl>
                                          </p:spTgt>
                                        </p:tgtEl>
                                        <p:attrNameLst>
                                          <p:attrName>fill.on</p:attrName>
                                        </p:attrNameLst>
                                      </p:cBhvr>
                                      <p:to>
                                        <p:strVal val="true"/>
                                      </p:to>
                                    </p:set>
                                  </p:childTnLst>
                                </p:cTn>
                              </p:par>
                              <p:par>
                                <p:cTn id="54" presetID="27" presetClass="emph" presetSubtype="0" fill="remove" grpId="1" nodeType="withEffect">
                                  <p:stCondLst>
                                    <p:cond delay="0"/>
                                  </p:stCondLst>
                                  <p:childTnLst>
                                    <p:animClr clrSpc="rgb" dir="cw">
                                      <p:cBhvr override="childStyle">
                                        <p:cTn id="55" dur="250" autoRev="1" fill="remove"/>
                                        <p:tgtEl>
                                          <p:spTgt spid="3">
                                            <p:graphicEl>
                                              <a:dgm id="{9144C179-95D8-4E9D-BDE7-5D4DC5649CE7}"/>
                                            </p:graphicEl>
                                          </p:spTgt>
                                        </p:tgtEl>
                                        <p:attrNameLst>
                                          <p:attrName>style.color</p:attrName>
                                        </p:attrNameLst>
                                      </p:cBhvr>
                                      <p:to>
                                        <a:schemeClr val="bg1"/>
                                      </p:to>
                                    </p:animClr>
                                    <p:animClr clrSpc="rgb" dir="cw">
                                      <p:cBhvr>
                                        <p:cTn id="56" dur="250" autoRev="1" fill="remove"/>
                                        <p:tgtEl>
                                          <p:spTgt spid="3">
                                            <p:graphicEl>
                                              <a:dgm id="{9144C179-95D8-4E9D-BDE7-5D4DC5649CE7}"/>
                                            </p:graphicEl>
                                          </p:spTgt>
                                        </p:tgtEl>
                                        <p:attrNameLst>
                                          <p:attrName>fillcolor</p:attrName>
                                        </p:attrNameLst>
                                      </p:cBhvr>
                                      <p:to>
                                        <a:schemeClr val="bg1"/>
                                      </p:to>
                                    </p:animClr>
                                    <p:set>
                                      <p:cBhvr>
                                        <p:cTn id="57" dur="250" autoRev="1" fill="remove"/>
                                        <p:tgtEl>
                                          <p:spTgt spid="3">
                                            <p:graphicEl>
                                              <a:dgm id="{9144C179-95D8-4E9D-BDE7-5D4DC5649CE7}"/>
                                            </p:graphicEl>
                                          </p:spTgt>
                                        </p:tgtEl>
                                        <p:attrNameLst>
                                          <p:attrName>fill.type</p:attrName>
                                        </p:attrNameLst>
                                      </p:cBhvr>
                                      <p:to>
                                        <p:strVal val="solid"/>
                                      </p:to>
                                    </p:set>
                                    <p:set>
                                      <p:cBhvr>
                                        <p:cTn id="58" dur="250" autoRev="1" fill="remove"/>
                                        <p:tgtEl>
                                          <p:spTgt spid="3">
                                            <p:graphicEl>
                                              <a:dgm id="{9144C179-95D8-4E9D-BDE7-5D4DC5649CE7}"/>
                                            </p:graphicEl>
                                          </p:spTgt>
                                        </p:tgtEl>
                                        <p:attrNameLst>
                                          <p:attrName>fill.on</p:attrName>
                                        </p:attrNameLst>
                                      </p:cBhvr>
                                      <p:to>
                                        <p:strVal val="true"/>
                                      </p:to>
                                    </p:set>
                                  </p:childTnLst>
                                </p:cTn>
                              </p:par>
                              <p:par>
                                <p:cTn id="59" presetID="27" presetClass="emph" presetSubtype="0" fill="remove" grpId="1" nodeType="withEffect">
                                  <p:stCondLst>
                                    <p:cond delay="0"/>
                                  </p:stCondLst>
                                  <p:childTnLst>
                                    <p:animClr clrSpc="rgb" dir="cw">
                                      <p:cBhvr override="childStyle">
                                        <p:cTn id="60" dur="250" autoRev="1" fill="remove"/>
                                        <p:tgtEl>
                                          <p:spTgt spid="3">
                                            <p:graphicEl>
                                              <a:dgm id="{8D1B0042-62CA-4C16-9872-96FCDBE2144A}"/>
                                            </p:graphicEl>
                                          </p:spTgt>
                                        </p:tgtEl>
                                        <p:attrNameLst>
                                          <p:attrName>style.color</p:attrName>
                                        </p:attrNameLst>
                                      </p:cBhvr>
                                      <p:to>
                                        <a:schemeClr val="bg1"/>
                                      </p:to>
                                    </p:animClr>
                                    <p:animClr clrSpc="rgb" dir="cw">
                                      <p:cBhvr>
                                        <p:cTn id="61" dur="250" autoRev="1" fill="remove"/>
                                        <p:tgtEl>
                                          <p:spTgt spid="3">
                                            <p:graphicEl>
                                              <a:dgm id="{8D1B0042-62CA-4C16-9872-96FCDBE2144A}"/>
                                            </p:graphicEl>
                                          </p:spTgt>
                                        </p:tgtEl>
                                        <p:attrNameLst>
                                          <p:attrName>fillcolor</p:attrName>
                                        </p:attrNameLst>
                                      </p:cBhvr>
                                      <p:to>
                                        <a:schemeClr val="bg1"/>
                                      </p:to>
                                    </p:animClr>
                                    <p:set>
                                      <p:cBhvr>
                                        <p:cTn id="62" dur="250" autoRev="1" fill="remove"/>
                                        <p:tgtEl>
                                          <p:spTgt spid="3">
                                            <p:graphicEl>
                                              <a:dgm id="{8D1B0042-62CA-4C16-9872-96FCDBE2144A}"/>
                                            </p:graphicEl>
                                          </p:spTgt>
                                        </p:tgtEl>
                                        <p:attrNameLst>
                                          <p:attrName>fill.type</p:attrName>
                                        </p:attrNameLst>
                                      </p:cBhvr>
                                      <p:to>
                                        <p:strVal val="solid"/>
                                      </p:to>
                                    </p:set>
                                    <p:set>
                                      <p:cBhvr>
                                        <p:cTn id="63" dur="250" autoRev="1" fill="remove"/>
                                        <p:tgtEl>
                                          <p:spTgt spid="3">
                                            <p:graphicEl>
                                              <a:dgm id="{8D1B0042-62CA-4C16-9872-96FCDBE2144A}"/>
                                            </p:graphicEl>
                                          </p:spTgt>
                                        </p:tgtEl>
                                        <p:attrNameLst>
                                          <p:attrName>fill.on</p:attrName>
                                        </p:attrNameLst>
                                      </p:cBhvr>
                                      <p:to>
                                        <p:strVal val="true"/>
                                      </p:to>
                                    </p:set>
                                  </p:childTnLst>
                                </p:cTn>
                              </p:par>
                              <p:par>
                                <p:cTn id="64" presetID="27" presetClass="emph" presetSubtype="0" fill="remove" grpId="1" nodeType="withEffect">
                                  <p:stCondLst>
                                    <p:cond delay="0"/>
                                  </p:stCondLst>
                                  <p:childTnLst>
                                    <p:animClr clrSpc="rgb" dir="cw">
                                      <p:cBhvr override="childStyle">
                                        <p:cTn id="65" dur="250" autoRev="1" fill="remove"/>
                                        <p:tgtEl>
                                          <p:spTgt spid="3">
                                            <p:graphicEl>
                                              <a:dgm id="{6398887A-923D-4015-82B3-857F45C85D87}"/>
                                            </p:graphicEl>
                                          </p:spTgt>
                                        </p:tgtEl>
                                        <p:attrNameLst>
                                          <p:attrName>style.color</p:attrName>
                                        </p:attrNameLst>
                                      </p:cBhvr>
                                      <p:to>
                                        <a:schemeClr val="bg1"/>
                                      </p:to>
                                    </p:animClr>
                                    <p:animClr clrSpc="rgb" dir="cw">
                                      <p:cBhvr>
                                        <p:cTn id="66" dur="250" autoRev="1" fill="remove"/>
                                        <p:tgtEl>
                                          <p:spTgt spid="3">
                                            <p:graphicEl>
                                              <a:dgm id="{6398887A-923D-4015-82B3-857F45C85D87}"/>
                                            </p:graphicEl>
                                          </p:spTgt>
                                        </p:tgtEl>
                                        <p:attrNameLst>
                                          <p:attrName>fillcolor</p:attrName>
                                        </p:attrNameLst>
                                      </p:cBhvr>
                                      <p:to>
                                        <a:schemeClr val="bg1"/>
                                      </p:to>
                                    </p:animClr>
                                    <p:set>
                                      <p:cBhvr>
                                        <p:cTn id="67" dur="250" autoRev="1" fill="remove"/>
                                        <p:tgtEl>
                                          <p:spTgt spid="3">
                                            <p:graphicEl>
                                              <a:dgm id="{6398887A-923D-4015-82B3-857F45C85D87}"/>
                                            </p:graphicEl>
                                          </p:spTgt>
                                        </p:tgtEl>
                                        <p:attrNameLst>
                                          <p:attrName>fill.type</p:attrName>
                                        </p:attrNameLst>
                                      </p:cBhvr>
                                      <p:to>
                                        <p:strVal val="solid"/>
                                      </p:to>
                                    </p:set>
                                    <p:set>
                                      <p:cBhvr>
                                        <p:cTn id="68" dur="250" autoRev="1" fill="remove"/>
                                        <p:tgtEl>
                                          <p:spTgt spid="3">
                                            <p:graphicEl>
                                              <a:dgm id="{6398887A-923D-4015-82B3-857F45C85D87}"/>
                                            </p:graphicEl>
                                          </p:spTgt>
                                        </p:tgtEl>
                                        <p:attrNameLst>
                                          <p:attrName>fill.on</p:attrName>
                                        </p:attrNameLst>
                                      </p:cBhvr>
                                      <p:to>
                                        <p:strVal val="true"/>
                                      </p:to>
                                    </p:set>
                                  </p:childTnLst>
                                </p:cTn>
                              </p:par>
                              <p:par>
                                <p:cTn id="69" presetID="27" presetClass="emph" presetSubtype="0" fill="remove" grpId="1" nodeType="withEffect">
                                  <p:stCondLst>
                                    <p:cond delay="0"/>
                                  </p:stCondLst>
                                  <p:childTnLst>
                                    <p:animClr clrSpc="rgb" dir="cw">
                                      <p:cBhvr override="childStyle">
                                        <p:cTn id="70" dur="250" autoRev="1" fill="remove"/>
                                        <p:tgtEl>
                                          <p:spTgt spid="3">
                                            <p:graphicEl>
                                              <a:dgm id="{2DEE76EB-24EB-473E-BCC3-48FF307E7041}"/>
                                            </p:graphicEl>
                                          </p:spTgt>
                                        </p:tgtEl>
                                        <p:attrNameLst>
                                          <p:attrName>style.color</p:attrName>
                                        </p:attrNameLst>
                                      </p:cBhvr>
                                      <p:to>
                                        <a:schemeClr val="bg1"/>
                                      </p:to>
                                    </p:animClr>
                                    <p:animClr clrSpc="rgb" dir="cw">
                                      <p:cBhvr>
                                        <p:cTn id="71" dur="250" autoRev="1" fill="remove"/>
                                        <p:tgtEl>
                                          <p:spTgt spid="3">
                                            <p:graphicEl>
                                              <a:dgm id="{2DEE76EB-24EB-473E-BCC3-48FF307E7041}"/>
                                            </p:graphicEl>
                                          </p:spTgt>
                                        </p:tgtEl>
                                        <p:attrNameLst>
                                          <p:attrName>fillcolor</p:attrName>
                                        </p:attrNameLst>
                                      </p:cBhvr>
                                      <p:to>
                                        <a:schemeClr val="bg1"/>
                                      </p:to>
                                    </p:animClr>
                                    <p:set>
                                      <p:cBhvr>
                                        <p:cTn id="72" dur="250" autoRev="1" fill="remove"/>
                                        <p:tgtEl>
                                          <p:spTgt spid="3">
                                            <p:graphicEl>
                                              <a:dgm id="{2DEE76EB-24EB-473E-BCC3-48FF307E7041}"/>
                                            </p:graphicEl>
                                          </p:spTgt>
                                        </p:tgtEl>
                                        <p:attrNameLst>
                                          <p:attrName>fill.type</p:attrName>
                                        </p:attrNameLst>
                                      </p:cBhvr>
                                      <p:to>
                                        <p:strVal val="solid"/>
                                      </p:to>
                                    </p:set>
                                    <p:set>
                                      <p:cBhvr>
                                        <p:cTn id="73" dur="250" autoRev="1" fill="remove"/>
                                        <p:tgtEl>
                                          <p:spTgt spid="3">
                                            <p:graphicEl>
                                              <a:dgm id="{2DEE76EB-24EB-473E-BCC3-48FF307E7041}"/>
                                            </p:graphicEl>
                                          </p:spTgt>
                                        </p:tgtEl>
                                        <p:attrNameLst>
                                          <p:attrName>fill.on</p:attrName>
                                        </p:attrNameLst>
                                      </p:cBhvr>
                                      <p:to>
                                        <p:strVal val="true"/>
                                      </p:to>
                                    </p:set>
                                  </p:childTnLst>
                                </p:cTn>
                              </p:par>
                              <p:par>
                                <p:cTn id="74" presetID="27" presetClass="emph" presetSubtype="0" fill="remove" grpId="1" nodeType="withEffect">
                                  <p:stCondLst>
                                    <p:cond delay="0"/>
                                  </p:stCondLst>
                                  <p:childTnLst>
                                    <p:animClr clrSpc="rgb" dir="cw">
                                      <p:cBhvr override="childStyle">
                                        <p:cTn id="75" dur="250" autoRev="1" fill="remove"/>
                                        <p:tgtEl>
                                          <p:spTgt spid="3">
                                            <p:graphicEl>
                                              <a:dgm id="{817BEAB6-CB44-4457-9D2F-82F3AA935C77}"/>
                                            </p:graphicEl>
                                          </p:spTgt>
                                        </p:tgtEl>
                                        <p:attrNameLst>
                                          <p:attrName>style.color</p:attrName>
                                        </p:attrNameLst>
                                      </p:cBhvr>
                                      <p:to>
                                        <a:schemeClr val="bg1"/>
                                      </p:to>
                                    </p:animClr>
                                    <p:animClr clrSpc="rgb" dir="cw">
                                      <p:cBhvr>
                                        <p:cTn id="76" dur="250" autoRev="1" fill="remove"/>
                                        <p:tgtEl>
                                          <p:spTgt spid="3">
                                            <p:graphicEl>
                                              <a:dgm id="{817BEAB6-CB44-4457-9D2F-82F3AA935C77}"/>
                                            </p:graphicEl>
                                          </p:spTgt>
                                        </p:tgtEl>
                                        <p:attrNameLst>
                                          <p:attrName>fillcolor</p:attrName>
                                        </p:attrNameLst>
                                      </p:cBhvr>
                                      <p:to>
                                        <a:schemeClr val="bg1"/>
                                      </p:to>
                                    </p:animClr>
                                    <p:set>
                                      <p:cBhvr>
                                        <p:cTn id="77" dur="250" autoRev="1" fill="remove"/>
                                        <p:tgtEl>
                                          <p:spTgt spid="3">
                                            <p:graphicEl>
                                              <a:dgm id="{817BEAB6-CB44-4457-9D2F-82F3AA935C77}"/>
                                            </p:graphicEl>
                                          </p:spTgt>
                                        </p:tgtEl>
                                        <p:attrNameLst>
                                          <p:attrName>fill.type</p:attrName>
                                        </p:attrNameLst>
                                      </p:cBhvr>
                                      <p:to>
                                        <p:strVal val="solid"/>
                                      </p:to>
                                    </p:set>
                                    <p:set>
                                      <p:cBhvr>
                                        <p:cTn id="78" dur="250" autoRev="1" fill="remove"/>
                                        <p:tgtEl>
                                          <p:spTgt spid="3">
                                            <p:graphicEl>
                                              <a:dgm id="{817BEAB6-CB44-4457-9D2F-82F3AA935C77}"/>
                                            </p:graphicEl>
                                          </p:spTgt>
                                        </p:tgtEl>
                                        <p:attrNameLst>
                                          <p:attrName>fill.on</p:attrName>
                                        </p:attrNameLst>
                                      </p:cBhvr>
                                      <p:to>
                                        <p:strVal val="true"/>
                                      </p:to>
                                    </p:set>
                                  </p:childTnLst>
                                </p:cTn>
                              </p:par>
                              <p:par>
                                <p:cTn id="79" presetID="27" presetClass="emph" presetSubtype="0" fill="remove" grpId="1" nodeType="withEffect">
                                  <p:stCondLst>
                                    <p:cond delay="0"/>
                                  </p:stCondLst>
                                  <p:childTnLst>
                                    <p:animClr clrSpc="rgb" dir="cw">
                                      <p:cBhvr override="childStyle">
                                        <p:cTn id="80" dur="250" autoRev="1" fill="remove"/>
                                        <p:tgtEl>
                                          <p:spTgt spid="3">
                                            <p:graphicEl>
                                              <a:dgm id="{B2EEACC9-51A5-4B81-83FA-AD7DA406A981}"/>
                                            </p:graphicEl>
                                          </p:spTgt>
                                        </p:tgtEl>
                                        <p:attrNameLst>
                                          <p:attrName>style.color</p:attrName>
                                        </p:attrNameLst>
                                      </p:cBhvr>
                                      <p:to>
                                        <a:schemeClr val="bg1"/>
                                      </p:to>
                                    </p:animClr>
                                    <p:animClr clrSpc="rgb" dir="cw">
                                      <p:cBhvr>
                                        <p:cTn id="81" dur="250" autoRev="1" fill="remove"/>
                                        <p:tgtEl>
                                          <p:spTgt spid="3">
                                            <p:graphicEl>
                                              <a:dgm id="{B2EEACC9-51A5-4B81-83FA-AD7DA406A981}"/>
                                            </p:graphicEl>
                                          </p:spTgt>
                                        </p:tgtEl>
                                        <p:attrNameLst>
                                          <p:attrName>fillcolor</p:attrName>
                                        </p:attrNameLst>
                                      </p:cBhvr>
                                      <p:to>
                                        <a:schemeClr val="bg1"/>
                                      </p:to>
                                    </p:animClr>
                                    <p:set>
                                      <p:cBhvr>
                                        <p:cTn id="82" dur="250" autoRev="1" fill="remove"/>
                                        <p:tgtEl>
                                          <p:spTgt spid="3">
                                            <p:graphicEl>
                                              <a:dgm id="{B2EEACC9-51A5-4B81-83FA-AD7DA406A981}"/>
                                            </p:graphicEl>
                                          </p:spTgt>
                                        </p:tgtEl>
                                        <p:attrNameLst>
                                          <p:attrName>fill.type</p:attrName>
                                        </p:attrNameLst>
                                      </p:cBhvr>
                                      <p:to>
                                        <p:strVal val="solid"/>
                                      </p:to>
                                    </p:set>
                                    <p:set>
                                      <p:cBhvr>
                                        <p:cTn id="83" dur="250" autoRev="1" fill="remove"/>
                                        <p:tgtEl>
                                          <p:spTgt spid="3">
                                            <p:graphicEl>
                                              <a:dgm id="{B2EEACC9-51A5-4B81-83FA-AD7DA406A981}"/>
                                            </p:graphicEl>
                                          </p:spTgt>
                                        </p:tgtEl>
                                        <p:attrNameLst>
                                          <p:attrName>fill.on</p:attrName>
                                        </p:attrNameLst>
                                      </p:cBhvr>
                                      <p:to>
                                        <p:strVal val="true"/>
                                      </p:to>
                                    </p:set>
                                  </p:childTnLst>
                                </p:cTn>
                              </p:par>
                              <p:par>
                                <p:cTn id="84" presetID="27" presetClass="emph" presetSubtype="0" fill="remove" grpId="1" nodeType="withEffect">
                                  <p:stCondLst>
                                    <p:cond delay="0"/>
                                  </p:stCondLst>
                                  <p:childTnLst>
                                    <p:animClr clrSpc="rgb" dir="cw">
                                      <p:cBhvr override="childStyle">
                                        <p:cTn id="85" dur="250" autoRev="1" fill="remove"/>
                                        <p:tgtEl>
                                          <p:spTgt spid="3">
                                            <p:graphicEl>
                                              <a:dgm id="{A5BD7B81-3EC8-469B-9610-A137BB906858}"/>
                                            </p:graphicEl>
                                          </p:spTgt>
                                        </p:tgtEl>
                                        <p:attrNameLst>
                                          <p:attrName>style.color</p:attrName>
                                        </p:attrNameLst>
                                      </p:cBhvr>
                                      <p:to>
                                        <a:schemeClr val="bg1"/>
                                      </p:to>
                                    </p:animClr>
                                    <p:animClr clrSpc="rgb" dir="cw">
                                      <p:cBhvr>
                                        <p:cTn id="86" dur="250" autoRev="1" fill="remove"/>
                                        <p:tgtEl>
                                          <p:spTgt spid="3">
                                            <p:graphicEl>
                                              <a:dgm id="{A5BD7B81-3EC8-469B-9610-A137BB906858}"/>
                                            </p:graphicEl>
                                          </p:spTgt>
                                        </p:tgtEl>
                                        <p:attrNameLst>
                                          <p:attrName>fillcolor</p:attrName>
                                        </p:attrNameLst>
                                      </p:cBhvr>
                                      <p:to>
                                        <a:schemeClr val="bg1"/>
                                      </p:to>
                                    </p:animClr>
                                    <p:set>
                                      <p:cBhvr>
                                        <p:cTn id="87" dur="250" autoRev="1" fill="remove"/>
                                        <p:tgtEl>
                                          <p:spTgt spid="3">
                                            <p:graphicEl>
                                              <a:dgm id="{A5BD7B81-3EC8-469B-9610-A137BB906858}"/>
                                            </p:graphicEl>
                                          </p:spTgt>
                                        </p:tgtEl>
                                        <p:attrNameLst>
                                          <p:attrName>fill.type</p:attrName>
                                        </p:attrNameLst>
                                      </p:cBhvr>
                                      <p:to>
                                        <p:strVal val="solid"/>
                                      </p:to>
                                    </p:set>
                                    <p:set>
                                      <p:cBhvr>
                                        <p:cTn id="88" dur="250" autoRev="1" fill="remove"/>
                                        <p:tgtEl>
                                          <p:spTgt spid="3">
                                            <p:graphicEl>
                                              <a:dgm id="{A5BD7B81-3EC8-469B-9610-A137BB906858}"/>
                                            </p:graphicEl>
                                          </p:spTgt>
                                        </p:tgtEl>
                                        <p:attrNameLst>
                                          <p:attrName>fill.on</p:attrName>
                                        </p:attrNameLst>
                                      </p:cBhvr>
                                      <p:to>
                                        <p:strVal val="true"/>
                                      </p:to>
                                    </p:set>
                                  </p:childTnLst>
                                </p:cTn>
                              </p:par>
                              <p:par>
                                <p:cTn id="89" presetID="27" presetClass="emph" presetSubtype="0" fill="remove" grpId="1" nodeType="withEffect">
                                  <p:stCondLst>
                                    <p:cond delay="0"/>
                                  </p:stCondLst>
                                  <p:childTnLst>
                                    <p:animClr clrSpc="rgb" dir="cw">
                                      <p:cBhvr override="childStyle">
                                        <p:cTn id="90" dur="250" autoRev="1" fill="remove"/>
                                        <p:tgtEl>
                                          <p:spTgt spid="3">
                                            <p:graphicEl>
                                              <a:dgm id="{7FFA22C3-D88F-4CE3-8B1A-70CF44BAC23C}"/>
                                            </p:graphicEl>
                                          </p:spTgt>
                                        </p:tgtEl>
                                        <p:attrNameLst>
                                          <p:attrName>style.color</p:attrName>
                                        </p:attrNameLst>
                                      </p:cBhvr>
                                      <p:to>
                                        <a:schemeClr val="bg1"/>
                                      </p:to>
                                    </p:animClr>
                                    <p:animClr clrSpc="rgb" dir="cw">
                                      <p:cBhvr>
                                        <p:cTn id="91" dur="250" autoRev="1" fill="remove"/>
                                        <p:tgtEl>
                                          <p:spTgt spid="3">
                                            <p:graphicEl>
                                              <a:dgm id="{7FFA22C3-D88F-4CE3-8B1A-70CF44BAC23C}"/>
                                            </p:graphicEl>
                                          </p:spTgt>
                                        </p:tgtEl>
                                        <p:attrNameLst>
                                          <p:attrName>fillcolor</p:attrName>
                                        </p:attrNameLst>
                                      </p:cBhvr>
                                      <p:to>
                                        <a:schemeClr val="bg1"/>
                                      </p:to>
                                    </p:animClr>
                                    <p:set>
                                      <p:cBhvr>
                                        <p:cTn id="92" dur="250" autoRev="1" fill="remove"/>
                                        <p:tgtEl>
                                          <p:spTgt spid="3">
                                            <p:graphicEl>
                                              <a:dgm id="{7FFA22C3-D88F-4CE3-8B1A-70CF44BAC23C}"/>
                                            </p:graphicEl>
                                          </p:spTgt>
                                        </p:tgtEl>
                                        <p:attrNameLst>
                                          <p:attrName>fill.type</p:attrName>
                                        </p:attrNameLst>
                                      </p:cBhvr>
                                      <p:to>
                                        <p:strVal val="solid"/>
                                      </p:to>
                                    </p:set>
                                    <p:set>
                                      <p:cBhvr>
                                        <p:cTn id="93" dur="250" autoRev="1" fill="remove"/>
                                        <p:tgtEl>
                                          <p:spTgt spid="3">
                                            <p:graphicEl>
                                              <a:dgm id="{7FFA22C3-D88F-4CE3-8B1A-70CF44BAC23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Graphic spid="3" grpId="1" uiExpand="1">
        <p:bldSub>
          <a:bldDgm/>
        </p:bldSub>
      </p:bldGraphic>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a:hlinkClick r:id="rId2" action="ppaction://hlinksldjump"/>
          </p:cNvPr>
          <p:cNvPicPr>
            <a:picLocks noChangeAspect="1" noChangeArrowheads="1"/>
          </p:cNvPicPr>
          <p:nvPr/>
        </p:nvPicPr>
        <p:blipFill>
          <a:blip r:embed="rId3" cstate="print"/>
          <a:srcRect l="8209" t="10529" r="25371"/>
          <a:stretch>
            <a:fillRect/>
          </a:stretch>
        </p:blipFill>
        <p:spPr bwMode="auto">
          <a:xfrm>
            <a:off x="1259631" y="404664"/>
            <a:ext cx="6513249" cy="619268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973059623"/>
              </p:ext>
            </p:extLst>
          </p:nvPr>
        </p:nvGraphicFramePr>
        <p:xfrm>
          <a:off x="539552" y="332656"/>
          <a:ext cx="835292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ccia a destra 2">
            <a:hlinkClick r:id="rId7" action="ppaction://hlinksldjump"/>
          </p:cNvPr>
          <p:cNvSpPr/>
          <p:nvPr/>
        </p:nvSpPr>
        <p:spPr>
          <a:xfrm>
            <a:off x="7236296" y="6165304"/>
            <a:ext cx="1296144" cy="692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hlinkClick r:id="rId2" action="ppaction://hlinksldjump"/>
          </p:cNvPr>
          <p:cNvPicPr>
            <a:picLocks noChangeAspect="1" noChangeArrowheads="1"/>
          </p:cNvPicPr>
          <p:nvPr/>
        </p:nvPicPr>
        <p:blipFill>
          <a:blip r:embed="rId3" cstate="print"/>
          <a:srcRect/>
          <a:stretch>
            <a:fillRect/>
          </a:stretch>
        </p:blipFill>
        <p:spPr bwMode="auto">
          <a:xfrm>
            <a:off x="0" y="23813"/>
            <a:ext cx="9648825" cy="6810375"/>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l="5205" r="8207" b="66404"/>
          <a:stretch>
            <a:fillRect/>
          </a:stretch>
        </p:blipFill>
        <p:spPr bwMode="auto">
          <a:xfrm>
            <a:off x="179512" y="188640"/>
            <a:ext cx="8717226" cy="2304256"/>
          </a:xfrm>
          <a:prstGeom prst="rect">
            <a:avLst/>
          </a:prstGeom>
          <a:noFill/>
          <a:ln w="9525">
            <a:noFill/>
            <a:miter lim="800000"/>
            <a:headEnd/>
            <a:tailEnd/>
          </a:ln>
        </p:spPr>
      </p:pic>
      <p:sp>
        <p:nvSpPr>
          <p:cNvPr id="3" name="Freccia circolare a sinistra 2">
            <a:hlinkClick r:id="" action="ppaction://hlinkshowjump?jump=firstslide"/>
          </p:cNvPr>
          <p:cNvSpPr/>
          <p:nvPr/>
        </p:nvSpPr>
        <p:spPr>
          <a:xfrm>
            <a:off x="7452320" y="5229200"/>
            <a:ext cx="864096"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ttangolo 4"/>
          <p:cNvSpPr/>
          <p:nvPr/>
        </p:nvSpPr>
        <p:spPr>
          <a:xfrm>
            <a:off x="1115616" y="908720"/>
            <a:ext cx="69847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t-IT" dirty="0" smtClean="0">
                <a:solidFill>
                  <a:prstClr val="white"/>
                </a:solidFill>
              </a:rPr>
              <a:t>INGREDIENTI DELL‘EFFICACIA DIDATTICA</a:t>
            </a:r>
            <a:endParaRPr lang="it-IT" dirty="0">
              <a:solidFill>
                <a:prstClr val="white"/>
              </a:solidFill>
            </a:endParaRPr>
          </a:p>
        </p:txBody>
      </p:sp>
      <p:graphicFrame>
        <p:nvGraphicFramePr>
          <p:cNvPr id="8" name="Diagramma 7"/>
          <p:cNvGraphicFramePr/>
          <p:nvPr>
            <p:extLst>
              <p:ext uri="{D42A27DB-BD31-4B8C-83A1-F6EECF244321}">
                <p14:modId xmlns:p14="http://schemas.microsoft.com/office/powerpoint/2010/main" val="86232080"/>
              </p:ext>
            </p:extLst>
          </p:nvPr>
        </p:nvGraphicFramePr>
        <p:xfrm>
          <a:off x="791072" y="188640"/>
          <a:ext cx="8029400"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630539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4" name="Diagramma 3"/>
          <p:cNvGraphicFramePr/>
          <p:nvPr/>
        </p:nvGraphicFramePr>
        <p:xfrm>
          <a:off x="539552" y="548680"/>
          <a:ext cx="820891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611560" y="836712"/>
            <a:ext cx="799288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t-IT" dirty="0" smtClean="0">
                <a:solidFill>
                  <a:prstClr val="white"/>
                </a:solidFill>
              </a:rPr>
              <a:t>ALTRI FATTORI IMPORTANTI</a:t>
            </a:r>
            <a:endParaRPr lang="it-IT" dirty="0">
              <a:solidFill>
                <a:prstClr val="white"/>
              </a:solidFill>
            </a:endParaRPr>
          </a:p>
        </p:txBody>
      </p:sp>
    </p:spTree>
    <p:extLst>
      <p:ext uri="{BB962C8B-B14F-4D97-AF65-F5344CB8AC3E}">
        <p14:creationId xmlns:p14="http://schemas.microsoft.com/office/powerpoint/2010/main" val="403703272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ttangolo arrotondato 2"/>
          <p:cNvSpPr/>
          <p:nvPr/>
        </p:nvSpPr>
        <p:spPr>
          <a:xfrm>
            <a:off x="3419872" y="2708920"/>
            <a:ext cx="2088232" cy="136815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t-IT" dirty="0" smtClean="0">
                <a:solidFill>
                  <a:prstClr val="white"/>
                </a:solidFill>
              </a:rPr>
              <a:t>RISORSE E STRUMENTI PER IL MIGLIORAMENTO</a:t>
            </a:r>
            <a:endParaRPr lang="it-IT" dirty="0">
              <a:solidFill>
                <a:prstClr val="white"/>
              </a:solidFill>
            </a:endParaRPr>
          </a:p>
        </p:txBody>
      </p:sp>
      <p:graphicFrame>
        <p:nvGraphicFramePr>
          <p:cNvPr id="7" name="Diagramma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79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799082926"/>
              </p:ext>
            </p:extLst>
          </p:nvPr>
        </p:nvGraphicFramePr>
        <p:xfrm>
          <a:off x="971600" y="1412776"/>
          <a:ext cx="722446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tonda angolo diagonale rettangolo 2"/>
          <p:cNvSpPr/>
          <p:nvPr/>
        </p:nvSpPr>
        <p:spPr>
          <a:xfrm>
            <a:off x="2483768" y="404664"/>
            <a:ext cx="3960440" cy="10081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t-IT" dirty="0" smtClean="0">
                <a:solidFill>
                  <a:prstClr val="white"/>
                </a:solidFill>
              </a:rPr>
              <a:t>TEORIA DELL’APPRENDIMENTO  PERMANENTE (KOLB)</a:t>
            </a:r>
            <a:endParaRPr lang="it-IT" dirty="0">
              <a:solidFill>
                <a:prstClr val="white"/>
              </a:solidFill>
            </a:endParaRPr>
          </a:p>
        </p:txBody>
      </p:sp>
    </p:spTree>
    <p:extLst>
      <p:ext uri="{BB962C8B-B14F-4D97-AF65-F5344CB8AC3E}">
        <p14:creationId xmlns:p14="http://schemas.microsoft.com/office/powerpoint/2010/main" val="40052916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ttangolo 1"/>
          <p:cNvSpPr/>
          <p:nvPr/>
        </p:nvSpPr>
        <p:spPr>
          <a:xfrm>
            <a:off x="539552" y="476672"/>
            <a:ext cx="78488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t-IT" dirty="0" smtClean="0">
                <a:solidFill>
                  <a:prstClr val="white"/>
                </a:solidFill>
              </a:rPr>
              <a:t>CONDIZIONI DI EFFICACIA </a:t>
            </a:r>
          </a:p>
          <a:p>
            <a:pPr algn="ctr" fontAlgn="auto">
              <a:spcBef>
                <a:spcPts val="0"/>
              </a:spcBef>
              <a:spcAft>
                <a:spcPts val="0"/>
              </a:spcAft>
            </a:pPr>
            <a:endParaRPr lang="it-IT" dirty="0">
              <a:solidFill>
                <a:prstClr val="white"/>
              </a:solidFill>
            </a:endParaRPr>
          </a:p>
        </p:txBody>
      </p:sp>
      <p:graphicFrame>
        <p:nvGraphicFramePr>
          <p:cNvPr id="3" name="Tabella 2"/>
          <p:cNvGraphicFramePr>
            <a:graphicFrameLocks noGrp="1"/>
          </p:cNvGraphicFramePr>
          <p:nvPr/>
        </p:nvGraphicFramePr>
        <p:xfrm>
          <a:off x="611560" y="1844824"/>
          <a:ext cx="7704856" cy="3888433"/>
        </p:xfrm>
        <a:graphic>
          <a:graphicData uri="http://schemas.openxmlformats.org/drawingml/2006/table">
            <a:tbl>
              <a:tblPr firstRow="1" bandRow="1">
                <a:tableStyleId>{5C22544A-7EE6-4342-B048-85BDC9FD1C3A}</a:tableStyleId>
              </a:tblPr>
              <a:tblGrid>
                <a:gridCol w="7704856"/>
              </a:tblGrid>
              <a:tr h="542426">
                <a:tc>
                  <a:txBody>
                    <a:bodyPr/>
                    <a:lstStyle/>
                    <a:p>
                      <a:r>
                        <a:rPr lang="it-IT" dirty="0" smtClean="0"/>
                        <a:t>PERCEZIONE E CONDIVISIONE DI ZONE DI MIGLIORABILITA’</a:t>
                      </a:r>
                      <a:endParaRPr lang="it-IT" dirty="0"/>
                    </a:p>
                  </a:txBody>
                  <a:tcPr/>
                </a:tc>
              </a:tr>
              <a:tr h="542426">
                <a:tc>
                  <a:txBody>
                    <a:bodyPr/>
                    <a:lstStyle/>
                    <a:p>
                      <a:r>
                        <a:rPr lang="it-IT" dirty="0" smtClean="0"/>
                        <a:t>PERCEZIONE DI REALIZZABILITA’</a:t>
                      </a:r>
                      <a:endParaRPr lang="it-IT" dirty="0"/>
                    </a:p>
                  </a:txBody>
                  <a:tcPr/>
                </a:tc>
              </a:tr>
              <a:tr h="633877">
                <a:tc>
                  <a:txBody>
                    <a:bodyPr/>
                    <a:lstStyle/>
                    <a:p>
                      <a:r>
                        <a:rPr lang="it-IT" dirty="0" smtClean="0"/>
                        <a:t>GRADO DI AUTONOMIA MAGGIORE NELL’INTERPRETAZIONE DEI PROGRAMMI</a:t>
                      </a:r>
                      <a:endParaRPr lang="it-IT" dirty="0"/>
                    </a:p>
                  </a:txBody>
                  <a:tcPr/>
                </a:tc>
              </a:tr>
              <a:tr h="542426">
                <a:tc>
                  <a:txBody>
                    <a:bodyPr/>
                    <a:lstStyle/>
                    <a:p>
                      <a:r>
                        <a:rPr lang="it-IT" dirty="0" smtClean="0"/>
                        <a:t>USO DI DIVERSE METODOLOGIE</a:t>
                      </a:r>
                      <a:endParaRPr lang="it-IT" dirty="0"/>
                    </a:p>
                  </a:txBody>
                  <a:tcPr/>
                </a:tc>
              </a:tr>
              <a:tr h="542426">
                <a:tc>
                  <a:txBody>
                    <a:bodyPr/>
                    <a:lstStyle/>
                    <a:p>
                      <a:r>
                        <a:rPr lang="it-IT" dirty="0" smtClean="0"/>
                        <a:t>RICORSO ALLA TECNOLOGIA</a:t>
                      </a:r>
                      <a:endParaRPr lang="it-IT" dirty="0"/>
                    </a:p>
                  </a:txBody>
                  <a:tcPr/>
                </a:tc>
              </a:tr>
              <a:tr h="542426">
                <a:tc>
                  <a:txBody>
                    <a:bodyPr/>
                    <a:lstStyle/>
                    <a:p>
                      <a:r>
                        <a:rPr lang="it-IT" dirty="0" smtClean="0"/>
                        <a:t>CONDIVISIONE A LIVELLO DI ISTITUTO</a:t>
                      </a:r>
                      <a:endParaRPr lang="it-IT" dirty="0"/>
                    </a:p>
                  </a:txBody>
                  <a:tcPr/>
                </a:tc>
              </a:tr>
              <a:tr h="542426">
                <a:tc>
                  <a:txBody>
                    <a:bodyPr/>
                    <a:lstStyle/>
                    <a:p>
                      <a:r>
                        <a:rPr lang="it-IT" dirty="0" smtClean="0"/>
                        <a:t>COSTITUZIONE DI GRUPPI</a:t>
                      </a:r>
                      <a:r>
                        <a:rPr lang="it-IT" baseline="0" dirty="0" smtClean="0"/>
                        <a:t> DI INSEGNANTI</a:t>
                      </a:r>
                      <a:endParaRPr lang="it-IT" dirty="0"/>
                    </a:p>
                  </a:txBody>
                  <a:tcPr/>
                </a:tc>
              </a:tr>
            </a:tbl>
          </a:graphicData>
        </a:graphic>
      </p:graphicFrame>
      <p:sp>
        <p:nvSpPr>
          <p:cNvPr id="5" name="Freccia circolare a sinistra 4">
            <a:hlinkClick r:id="rId2" action="ppaction://hlinksldjump"/>
          </p:cNvPr>
          <p:cNvSpPr/>
          <p:nvPr/>
        </p:nvSpPr>
        <p:spPr>
          <a:xfrm>
            <a:off x="7596336" y="6021288"/>
            <a:ext cx="936104"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338992912"/>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MAPPA_CONCETTUA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MAPPA_CONCETTUALE</Template>
  <TotalTime>1194</TotalTime>
  <Words>1369</Words>
  <Application>Microsoft Office PowerPoint</Application>
  <PresentationFormat>Presentazione su schermo (4:3)</PresentationFormat>
  <Paragraphs>189</Paragraphs>
  <Slides>42</Slides>
  <Notes>2</Notes>
  <HiddenSlides>0</HiddenSlides>
  <MMClips>0</MMClips>
  <ScaleCrop>false</ScaleCrop>
  <HeadingPairs>
    <vt:vector size="6" baseType="variant">
      <vt:variant>
        <vt:lpstr>Tema</vt:lpstr>
      </vt:variant>
      <vt:variant>
        <vt:i4>4</vt:i4>
      </vt:variant>
      <vt:variant>
        <vt:lpstr>Server OLE incorporati</vt:lpstr>
      </vt:variant>
      <vt:variant>
        <vt:i4>1</vt:i4>
      </vt:variant>
      <vt:variant>
        <vt:lpstr>Titoli diapositive</vt:lpstr>
      </vt:variant>
      <vt:variant>
        <vt:i4>42</vt:i4>
      </vt:variant>
    </vt:vector>
  </HeadingPairs>
  <TitlesOfParts>
    <vt:vector size="47" baseType="lpstr">
      <vt:lpstr>MAPPA_CONCETTUALE</vt:lpstr>
      <vt:lpstr>Tema di Office</vt:lpstr>
      <vt:lpstr>2_Tema di Office</vt:lpstr>
      <vt:lpstr>3_Tema di Office</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Non sono riferibili direttamente ad una specifica disciplina ma rappresentano la base per lo sviluppo di qualsiasi altra competenza, pertanto presuppongono un continuo scambio di risorse e competenze tra i docenti che operano nelle sezioni e classi in parallelo.  </vt:lpstr>
      <vt:lpstr>Presentazione standard di PowerPoint</vt:lpstr>
      <vt:lpstr>Presentazione standard di PowerPoint</vt:lpstr>
      <vt:lpstr>Presentazione standard di PowerPoint</vt:lpstr>
      <vt:lpstr>LA CERTIFICAZIONE  NON È SOLO QUESTIONE "SCOLASTICA" </vt:lpstr>
      <vt:lpstr>VALORE SOCIALE</vt:lpstr>
      <vt:lpstr>IL SIGNIFICATO DELLA CERTIFICAZIONE  NEL PRIMO CICLO</vt:lpstr>
      <vt:lpstr>LA CERTIFICAZIONE  NON È SOSTITUTIVA DELLA VALUTAZIONE         </vt:lpstr>
      <vt:lpstr>TRASVERSALITÀ E DISCIPLINE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Bolli</dc:creator>
  <cp:lastModifiedBy>preside</cp:lastModifiedBy>
  <cp:revision>62</cp:revision>
  <dcterms:created xsi:type="dcterms:W3CDTF">2015-05-06T15:18:05Z</dcterms:created>
  <dcterms:modified xsi:type="dcterms:W3CDTF">2018-07-04T08:37:58Z</dcterms:modified>
</cp:coreProperties>
</file>